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653" y="1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D5A584-CFB0-47F5-AD88-F3942C664E8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t-LT"/>
        </a:p>
      </dgm:t>
    </dgm:pt>
    <dgm:pt modelId="{73F83757-E818-4B14-A251-53314BE7E957}">
      <dgm:prSet phldrT="[Tekstas]"/>
      <dgm:spPr/>
      <dgm:t>
        <a:bodyPr/>
        <a:lstStyle/>
        <a:p>
          <a:r>
            <a:rPr lang="lt-LT" dirty="0" smtClean="0"/>
            <a:t>Kvalifikacija</a:t>
          </a:r>
          <a:endParaRPr lang="lt-LT" dirty="0"/>
        </a:p>
      </dgm:t>
    </dgm:pt>
    <dgm:pt modelId="{88E66A8E-E5C8-42F6-AB71-8B47257D4205}" type="parTrans" cxnId="{3949EE62-D6B9-4E25-9492-F963E99DFEBF}">
      <dgm:prSet/>
      <dgm:spPr/>
      <dgm:t>
        <a:bodyPr/>
        <a:lstStyle/>
        <a:p>
          <a:endParaRPr lang="lt-LT"/>
        </a:p>
      </dgm:t>
    </dgm:pt>
    <dgm:pt modelId="{D1D351C5-8AEE-4610-937A-A33D36F9C087}" type="sibTrans" cxnId="{3949EE62-D6B9-4E25-9492-F963E99DFEBF}">
      <dgm:prSet/>
      <dgm:spPr/>
      <dgm:t>
        <a:bodyPr/>
        <a:lstStyle/>
        <a:p>
          <a:endParaRPr lang="lt-LT"/>
        </a:p>
      </dgm:t>
    </dgm:pt>
    <dgm:pt modelId="{95A30C85-47E9-40FF-8FEE-0DE2E7128CE7}">
      <dgm:prSet phldrT="[Tekstas]" custT="1"/>
      <dgm:spPr/>
      <dgm:t>
        <a:bodyPr/>
        <a:lstStyle/>
        <a:p>
          <a:r>
            <a:rPr lang="lt-LT" sz="2000" dirty="0" smtClean="0"/>
            <a:t>Dalykas </a:t>
          </a:r>
          <a:r>
            <a:rPr lang="lt-LT" sz="2000" dirty="0" err="1" smtClean="0"/>
            <a:t>Nr</a:t>
          </a:r>
          <a:r>
            <a:rPr lang="lt-LT" sz="2000" dirty="0" smtClean="0"/>
            <a:t>. 1</a:t>
          </a:r>
          <a:endParaRPr lang="lt-LT" sz="2000" dirty="0"/>
        </a:p>
      </dgm:t>
    </dgm:pt>
    <dgm:pt modelId="{1586B981-E88A-4EDB-801F-430C76158C49}" type="parTrans" cxnId="{E9789928-3677-4D33-88EB-A92E555E2B11}">
      <dgm:prSet/>
      <dgm:spPr/>
      <dgm:t>
        <a:bodyPr/>
        <a:lstStyle/>
        <a:p>
          <a:endParaRPr lang="lt-LT"/>
        </a:p>
      </dgm:t>
    </dgm:pt>
    <dgm:pt modelId="{6F6892DB-302E-461F-8D2F-C21274E16652}" type="sibTrans" cxnId="{E9789928-3677-4D33-88EB-A92E555E2B11}">
      <dgm:prSet/>
      <dgm:spPr/>
      <dgm:t>
        <a:bodyPr/>
        <a:lstStyle/>
        <a:p>
          <a:endParaRPr lang="lt-LT"/>
        </a:p>
      </dgm:t>
    </dgm:pt>
    <dgm:pt modelId="{7160916F-8AED-42B4-A4F2-6E0208170530}">
      <dgm:prSet phldrT="[Tekstas]"/>
      <dgm:spPr/>
      <dgm:t>
        <a:bodyPr/>
        <a:lstStyle/>
        <a:p>
          <a:r>
            <a:rPr lang="lt-LT" dirty="0" smtClean="0"/>
            <a:t>Kvalifikacija</a:t>
          </a:r>
          <a:endParaRPr lang="lt-LT" dirty="0"/>
        </a:p>
      </dgm:t>
    </dgm:pt>
    <dgm:pt modelId="{910A3ED6-4832-477C-A40F-4371941E5511}" type="parTrans" cxnId="{BA4B443C-9BE3-4CDE-846A-9324C044FA67}">
      <dgm:prSet/>
      <dgm:spPr/>
      <dgm:t>
        <a:bodyPr/>
        <a:lstStyle/>
        <a:p>
          <a:endParaRPr lang="lt-LT"/>
        </a:p>
      </dgm:t>
    </dgm:pt>
    <dgm:pt modelId="{604CCE10-3E07-4324-8A68-92E5E4744F53}" type="sibTrans" cxnId="{BA4B443C-9BE3-4CDE-846A-9324C044FA67}">
      <dgm:prSet/>
      <dgm:spPr/>
      <dgm:t>
        <a:bodyPr/>
        <a:lstStyle/>
        <a:p>
          <a:endParaRPr lang="lt-LT"/>
        </a:p>
      </dgm:t>
    </dgm:pt>
    <dgm:pt modelId="{BFF38650-F8E8-4828-A7AD-DB6EA121DF9D}">
      <dgm:prSet phldrT="[Tekstas]" custT="1"/>
      <dgm:spPr/>
      <dgm:t>
        <a:bodyPr/>
        <a:lstStyle/>
        <a:p>
          <a:r>
            <a:rPr lang="lt-LT" sz="2000" b="1" dirty="0" smtClean="0"/>
            <a:t>Tikslas kompetencija</a:t>
          </a:r>
          <a:endParaRPr lang="lt-LT" sz="2000" b="1" dirty="0"/>
        </a:p>
      </dgm:t>
    </dgm:pt>
    <dgm:pt modelId="{A41BB9A9-4868-49AF-B201-D2A02B7A71CB}" type="parTrans" cxnId="{84066531-9E2C-40ED-8D9D-156F6D302411}">
      <dgm:prSet/>
      <dgm:spPr/>
      <dgm:t>
        <a:bodyPr/>
        <a:lstStyle/>
        <a:p>
          <a:endParaRPr lang="lt-LT"/>
        </a:p>
      </dgm:t>
    </dgm:pt>
    <dgm:pt modelId="{91AA67BC-AD4F-4943-A066-85BE6472AD35}" type="sibTrans" cxnId="{84066531-9E2C-40ED-8D9D-156F6D302411}">
      <dgm:prSet/>
      <dgm:spPr/>
      <dgm:t>
        <a:bodyPr/>
        <a:lstStyle/>
        <a:p>
          <a:endParaRPr lang="lt-LT"/>
        </a:p>
      </dgm:t>
    </dgm:pt>
    <dgm:pt modelId="{A039DDDE-F923-4351-B9D5-362AACCD27F1}">
      <dgm:prSet phldrT="[Tekstas]" custT="1"/>
      <dgm:spPr/>
      <dgm:t>
        <a:bodyPr/>
        <a:lstStyle/>
        <a:p>
          <a:r>
            <a:rPr lang="lt-LT" sz="2000" dirty="0" smtClean="0"/>
            <a:t>Dalykai </a:t>
          </a:r>
          <a:r>
            <a:rPr lang="lt-LT" sz="2000" dirty="0" err="1" smtClean="0"/>
            <a:t>Nr</a:t>
          </a:r>
          <a:r>
            <a:rPr lang="lt-LT" sz="2000" dirty="0" smtClean="0"/>
            <a:t>. 1 +</a:t>
          </a:r>
          <a:r>
            <a:rPr lang="lt-LT" sz="2000" dirty="0" err="1" smtClean="0"/>
            <a:t>Nr</a:t>
          </a:r>
          <a:r>
            <a:rPr lang="lt-LT" sz="2000" dirty="0" smtClean="0"/>
            <a:t>. 3 + </a:t>
          </a:r>
          <a:r>
            <a:rPr lang="lt-LT" sz="2000" dirty="0" err="1" smtClean="0"/>
            <a:t>Nr</a:t>
          </a:r>
          <a:r>
            <a:rPr lang="lt-LT" sz="2000" dirty="0" smtClean="0"/>
            <a:t>. 7</a:t>
          </a:r>
          <a:endParaRPr lang="lt-LT" sz="2000" dirty="0"/>
        </a:p>
      </dgm:t>
    </dgm:pt>
    <dgm:pt modelId="{7F87892F-9C75-4B7B-869E-69156A761990}" type="parTrans" cxnId="{846C330B-5CF7-4FD3-AF7C-3BBCE22B36AB}">
      <dgm:prSet/>
      <dgm:spPr/>
      <dgm:t>
        <a:bodyPr/>
        <a:lstStyle/>
        <a:p>
          <a:endParaRPr lang="lt-LT"/>
        </a:p>
      </dgm:t>
    </dgm:pt>
    <dgm:pt modelId="{EA90187B-0338-4E15-A39F-940AFB9951A5}" type="sibTrans" cxnId="{846C330B-5CF7-4FD3-AF7C-3BBCE22B36AB}">
      <dgm:prSet/>
      <dgm:spPr/>
      <dgm:t>
        <a:bodyPr/>
        <a:lstStyle/>
        <a:p>
          <a:endParaRPr lang="lt-LT"/>
        </a:p>
      </dgm:t>
    </dgm:pt>
    <dgm:pt modelId="{82DBE9B1-C746-4100-8BA3-2ADA5CCD0946}">
      <dgm:prSet phldrT="[Tekstas]"/>
      <dgm:spPr/>
      <dgm:t>
        <a:bodyPr/>
        <a:lstStyle/>
        <a:p>
          <a:r>
            <a:rPr lang="lt-LT" dirty="0" smtClean="0"/>
            <a:t>Kvalifikacija</a:t>
          </a:r>
          <a:endParaRPr lang="lt-LT" dirty="0"/>
        </a:p>
      </dgm:t>
    </dgm:pt>
    <dgm:pt modelId="{3F0F42CB-6A18-41AE-8A4D-911AED02FEB9}" type="parTrans" cxnId="{79490390-5483-4F3A-87E2-E6C4D07237C0}">
      <dgm:prSet/>
      <dgm:spPr/>
      <dgm:t>
        <a:bodyPr/>
        <a:lstStyle/>
        <a:p>
          <a:endParaRPr lang="lt-LT"/>
        </a:p>
      </dgm:t>
    </dgm:pt>
    <dgm:pt modelId="{CF3D4878-CD98-4B36-A01A-C8346F2C129C}" type="sibTrans" cxnId="{79490390-5483-4F3A-87E2-E6C4D07237C0}">
      <dgm:prSet/>
      <dgm:spPr/>
      <dgm:t>
        <a:bodyPr/>
        <a:lstStyle/>
        <a:p>
          <a:endParaRPr lang="lt-LT"/>
        </a:p>
      </dgm:t>
    </dgm:pt>
    <dgm:pt modelId="{3A89AB8F-AB19-4067-B7FB-6D75D169EB47}">
      <dgm:prSet phldrT="[Tekstas]" custT="1"/>
      <dgm:spPr/>
      <dgm:t>
        <a:bodyPr/>
        <a:lstStyle/>
        <a:p>
          <a:r>
            <a:rPr lang="lt-LT" sz="2000" b="1" dirty="0" smtClean="0"/>
            <a:t>Tikslas kompetencija</a:t>
          </a:r>
          <a:endParaRPr lang="lt-LT" sz="2000" b="1" dirty="0"/>
        </a:p>
      </dgm:t>
    </dgm:pt>
    <dgm:pt modelId="{CBE3AF51-ACBF-4E7C-8DD5-359714C977B8}" type="parTrans" cxnId="{71116C09-6775-4E92-B594-E2C56C577EE0}">
      <dgm:prSet/>
      <dgm:spPr/>
      <dgm:t>
        <a:bodyPr/>
        <a:lstStyle/>
        <a:p>
          <a:endParaRPr lang="lt-LT"/>
        </a:p>
      </dgm:t>
    </dgm:pt>
    <dgm:pt modelId="{8BB21657-1E2E-4B9F-A203-BB73D2106693}" type="sibTrans" cxnId="{71116C09-6775-4E92-B594-E2C56C577EE0}">
      <dgm:prSet/>
      <dgm:spPr/>
      <dgm:t>
        <a:bodyPr/>
        <a:lstStyle/>
        <a:p>
          <a:endParaRPr lang="lt-LT"/>
        </a:p>
      </dgm:t>
    </dgm:pt>
    <dgm:pt modelId="{F9A4531E-ACE5-48D5-972C-909F6A540858}">
      <dgm:prSet phldrT="[Tekstas]" custT="1"/>
      <dgm:spPr/>
      <dgm:t>
        <a:bodyPr/>
        <a:lstStyle/>
        <a:p>
          <a:r>
            <a:rPr lang="lt-LT" sz="2000" b="1" dirty="0" smtClean="0"/>
            <a:t>Tikslas kompetencija</a:t>
          </a:r>
          <a:endParaRPr lang="lt-LT" sz="2000" b="1" dirty="0"/>
        </a:p>
      </dgm:t>
    </dgm:pt>
    <dgm:pt modelId="{C76145E6-5260-4471-BC07-451BEA88C10D}" type="parTrans" cxnId="{388FA484-9D78-4415-8195-C431D039B4A5}">
      <dgm:prSet/>
      <dgm:spPr/>
      <dgm:t>
        <a:bodyPr/>
        <a:lstStyle/>
        <a:p>
          <a:endParaRPr lang="lt-LT"/>
        </a:p>
      </dgm:t>
    </dgm:pt>
    <dgm:pt modelId="{2F8E3935-076F-41E4-927C-9FA6422E1B7D}" type="sibTrans" cxnId="{388FA484-9D78-4415-8195-C431D039B4A5}">
      <dgm:prSet/>
      <dgm:spPr/>
      <dgm:t>
        <a:bodyPr/>
        <a:lstStyle/>
        <a:p>
          <a:endParaRPr lang="lt-LT"/>
        </a:p>
      </dgm:t>
    </dgm:pt>
    <dgm:pt modelId="{16DD95E7-582E-4A5E-BADF-C4C053736A87}">
      <dgm:prSet phldrT="[Tekstas]" custT="1"/>
      <dgm:spPr/>
      <dgm:t>
        <a:bodyPr/>
        <a:lstStyle/>
        <a:p>
          <a:r>
            <a:rPr lang="lt-LT" sz="2000" dirty="0" smtClean="0"/>
            <a:t>Dalykas </a:t>
          </a:r>
          <a:r>
            <a:rPr lang="lt-LT" sz="2000" dirty="0" err="1" smtClean="0"/>
            <a:t>Nr</a:t>
          </a:r>
          <a:r>
            <a:rPr lang="lt-LT" sz="2000" dirty="0" smtClean="0"/>
            <a:t>. 2</a:t>
          </a:r>
          <a:endParaRPr lang="lt-LT" sz="2000" dirty="0"/>
        </a:p>
      </dgm:t>
    </dgm:pt>
    <dgm:pt modelId="{0ADBF683-AD0B-4543-82C3-0350771A825C}" type="parTrans" cxnId="{A5B680A1-105B-4C3F-9821-AB15E1F5ED16}">
      <dgm:prSet/>
      <dgm:spPr/>
      <dgm:t>
        <a:bodyPr/>
        <a:lstStyle/>
        <a:p>
          <a:endParaRPr lang="lt-LT"/>
        </a:p>
      </dgm:t>
    </dgm:pt>
    <dgm:pt modelId="{054DACDC-C3EC-4D28-84F3-E47E363F2A44}" type="sibTrans" cxnId="{A5B680A1-105B-4C3F-9821-AB15E1F5ED16}">
      <dgm:prSet/>
      <dgm:spPr/>
      <dgm:t>
        <a:bodyPr/>
        <a:lstStyle/>
        <a:p>
          <a:endParaRPr lang="lt-LT"/>
        </a:p>
      </dgm:t>
    </dgm:pt>
    <dgm:pt modelId="{C8B0FDD2-BDBF-48E7-AB3B-DC9C3252B26C}">
      <dgm:prSet phldrT="[Tekstas]" custT="1"/>
      <dgm:spPr/>
      <dgm:t>
        <a:bodyPr/>
        <a:lstStyle/>
        <a:p>
          <a:r>
            <a:rPr lang="lt-LT" sz="2000" b="1" dirty="0" smtClean="0"/>
            <a:t>Tikslas specialistas </a:t>
          </a:r>
          <a:endParaRPr lang="lt-LT" sz="2000" b="1" dirty="0"/>
        </a:p>
      </dgm:t>
    </dgm:pt>
    <dgm:pt modelId="{88B82D3D-7F1B-4060-8CC4-D574CF727CDF}" type="sibTrans" cxnId="{804BC0A5-825A-49B1-9080-F43C377D643A}">
      <dgm:prSet/>
      <dgm:spPr/>
      <dgm:t>
        <a:bodyPr/>
        <a:lstStyle/>
        <a:p>
          <a:endParaRPr lang="lt-LT"/>
        </a:p>
      </dgm:t>
    </dgm:pt>
    <dgm:pt modelId="{9952EAAC-2069-4EC4-9409-D906BDBE0F16}" type="parTrans" cxnId="{804BC0A5-825A-49B1-9080-F43C377D643A}">
      <dgm:prSet/>
      <dgm:spPr/>
      <dgm:t>
        <a:bodyPr/>
        <a:lstStyle/>
        <a:p>
          <a:endParaRPr lang="lt-LT"/>
        </a:p>
      </dgm:t>
    </dgm:pt>
    <dgm:pt modelId="{E5769D09-8CFE-47F9-ADCD-35CF9904C9A5}">
      <dgm:prSet phldrT="[Tekstas]" custT="1"/>
      <dgm:spPr/>
      <dgm:t>
        <a:bodyPr/>
        <a:lstStyle/>
        <a:p>
          <a:r>
            <a:rPr lang="lt-LT" sz="2000" b="1" dirty="0" smtClean="0"/>
            <a:t>Tikslas kompetencija </a:t>
          </a:r>
          <a:endParaRPr lang="lt-LT" sz="2000" b="1" dirty="0"/>
        </a:p>
      </dgm:t>
    </dgm:pt>
    <dgm:pt modelId="{6F2D8E2D-03A6-4D60-97EF-FA4872BF83CD}" type="parTrans" cxnId="{86DED717-4B94-4031-AE0C-D562096CABEE}">
      <dgm:prSet/>
      <dgm:spPr/>
      <dgm:t>
        <a:bodyPr/>
        <a:lstStyle/>
        <a:p>
          <a:endParaRPr lang="lt-LT"/>
        </a:p>
      </dgm:t>
    </dgm:pt>
    <dgm:pt modelId="{808A82AE-7E24-41C1-938E-08F9568C0544}" type="sibTrans" cxnId="{86DED717-4B94-4031-AE0C-D562096CABEE}">
      <dgm:prSet/>
      <dgm:spPr/>
      <dgm:t>
        <a:bodyPr/>
        <a:lstStyle/>
        <a:p>
          <a:endParaRPr lang="lt-LT"/>
        </a:p>
      </dgm:t>
    </dgm:pt>
    <dgm:pt modelId="{8AD60C80-0FBC-45CE-9FFF-F4F381D885E6}">
      <dgm:prSet phldrT="[Tekstas]" custT="1"/>
      <dgm:spPr/>
      <dgm:t>
        <a:bodyPr/>
        <a:lstStyle/>
        <a:p>
          <a:r>
            <a:rPr lang="lt-LT" sz="2000" dirty="0" smtClean="0"/>
            <a:t>Dalykai </a:t>
          </a:r>
          <a:r>
            <a:rPr lang="lt-LT" sz="2000" dirty="0" err="1" smtClean="0"/>
            <a:t>Nr</a:t>
          </a:r>
          <a:r>
            <a:rPr lang="lt-LT" sz="2000" dirty="0" smtClean="0"/>
            <a:t>. 3+ </a:t>
          </a:r>
          <a:r>
            <a:rPr lang="lt-LT" sz="2000" dirty="0" err="1" smtClean="0"/>
            <a:t>Nr</a:t>
          </a:r>
          <a:r>
            <a:rPr lang="lt-LT" sz="2000" dirty="0" smtClean="0"/>
            <a:t>. 8 ir t. t.</a:t>
          </a:r>
          <a:endParaRPr lang="lt-LT" sz="2000" dirty="0"/>
        </a:p>
      </dgm:t>
    </dgm:pt>
    <dgm:pt modelId="{19CF9447-18F4-425F-93BF-91804F37EB1C}" type="parTrans" cxnId="{059DF781-082A-4A6B-8E70-89E15AEF1CF7}">
      <dgm:prSet/>
      <dgm:spPr/>
      <dgm:t>
        <a:bodyPr/>
        <a:lstStyle/>
        <a:p>
          <a:endParaRPr lang="lt-LT"/>
        </a:p>
      </dgm:t>
    </dgm:pt>
    <dgm:pt modelId="{78381A4E-CC61-42F8-A55D-4F32B948120A}" type="sibTrans" cxnId="{059DF781-082A-4A6B-8E70-89E15AEF1CF7}">
      <dgm:prSet/>
      <dgm:spPr/>
      <dgm:t>
        <a:bodyPr/>
        <a:lstStyle/>
        <a:p>
          <a:endParaRPr lang="lt-LT"/>
        </a:p>
      </dgm:t>
    </dgm:pt>
    <dgm:pt modelId="{C654D7D9-32E1-4906-8120-F9F952F71F74}">
      <dgm:prSet phldrT="[Tekstas]" custT="1"/>
      <dgm:spPr/>
      <dgm:t>
        <a:bodyPr/>
        <a:lstStyle/>
        <a:p>
          <a:r>
            <a:rPr lang="lt-LT" sz="2000" dirty="0" smtClean="0"/>
            <a:t>Modulis </a:t>
          </a:r>
          <a:r>
            <a:rPr lang="lt-LT" sz="2000" dirty="0" err="1" smtClean="0"/>
            <a:t>Nr</a:t>
          </a:r>
          <a:r>
            <a:rPr lang="lt-LT" sz="2000" dirty="0" smtClean="0"/>
            <a:t>. 1</a:t>
          </a:r>
          <a:endParaRPr lang="lt-LT" sz="2000" dirty="0"/>
        </a:p>
      </dgm:t>
    </dgm:pt>
    <dgm:pt modelId="{369F0DB9-2E91-4AB6-9369-1F50280830A3}" type="parTrans" cxnId="{8C2B2356-BB1F-4AA9-BFCD-CC8CFC10BBD4}">
      <dgm:prSet/>
      <dgm:spPr/>
      <dgm:t>
        <a:bodyPr/>
        <a:lstStyle/>
        <a:p>
          <a:endParaRPr lang="lt-LT"/>
        </a:p>
      </dgm:t>
    </dgm:pt>
    <dgm:pt modelId="{5212F659-3B6F-4108-91AA-29682D62D718}" type="sibTrans" cxnId="{8C2B2356-BB1F-4AA9-BFCD-CC8CFC10BBD4}">
      <dgm:prSet/>
      <dgm:spPr/>
      <dgm:t>
        <a:bodyPr/>
        <a:lstStyle/>
        <a:p>
          <a:endParaRPr lang="lt-LT"/>
        </a:p>
      </dgm:t>
    </dgm:pt>
    <dgm:pt modelId="{E09C2015-EB9A-4BA1-AF7D-3A232B52134B}">
      <dgm:prSet phldrT="[Tekstas]" custT="1"/>
      <dgm:spPr/>
      <dgm:t>
        <a:bodyPr/>
        <a:lstStyle/>
        <a:p>
          <a:r>
            <a:rPr lang="lt-LT" sz="2000" dirty="0" smtClean="0"/>
            <a:t>Modulis </a:t>
          </a:r>
          <a:r>
            <a:rPr lang="lt-LT" sz="2000" dirty="0" err="1" smtClean="0"/>
            <a:t>Nr</a:t>
          </a:r>
          <a:r>
            <a:rPr lang="lt-LT" sz="2000" dirty="0" smtClean="0"/>
            <a:t>. 2   ir t. t.</a:t>
          </a:r>
          <a:endParaRPr lang="lt-LT" sz="2000" dirty="0"/>
        </a:p>
      </dgm:t>
    </dgm:pt>
    <dgm:pt modelId="{E83F2182-96B0-49DB-BF8A-FA37B1B84D84}" type="parTrans" cxnId="{A27F048C-26C9-4CFB-8249-B2A4DD2B2F70}">
      <dgm:prSet/>
      <dgm:spPr/>
      <dgm:t>
        <a:bodyPr/>
        <a:lstStyle/>
        <a:p>
          <a:endParaRPr lang="lt-LT"/>
        </a:p>
      </dgm:t>
    </dgm:pt>
    <dgm:pt modelId="{73C89D64-5F9B-422A-ABF3-434B76A6EE17}" type="sibTrans" cxnId="{A27F048C-26C9-4CFB-8249-B2A4DD2B2F70}">
      <dgm:prSet/>
      <dgm:spPr/>
      <dgm:t>
        <a:bodyPr/>
        <a:lstStyle/>
        <a:p>
          <a:endParaRPr lang="lt-LT"/>
        </a:p>
      </dgm:t>
    </dgm:pt>
    <dgm:pt modelId="{385A2888-168D-486B-BC22-8D391ED89444}">
      <dgm:prSet phldrT="[Tekstas]" custT="1"/>
      <dgm:spPr/>
      <dgm:t>
        <a:bodyPr/>
        <a:lstStyle/>
        <a:p>
          <a:r>
            <a:rPr lang="lt-LT" sz="2000" dirty="0" smtClean="0"/>
            <a:t>Dalykas </a:t>
          </a:r>
          <a:r>
            <a:rPr lang="lt-LT" sz="2000" dirty="0" err="1" smtClean="0"/>
            <a:t>Nr</a:t>
          </a:r>
          <a:r>
            <a:rPr lang="lt-LT" sz="2000" dirty="0" smtClean="0"/>
            <a:t>. 3 ir t. t.</a:t>
          </a:r>
          <a:endParaRPr lang="lt-LT" sz="2000" dirty="0"/>
        </a:p>
      </dgm:t>
    </dgm:pt>
    <dgm:pt modelId="{B1682925-3040-46FB-B5F5-A87E44BFA700}" type="parTrans" cxnId="{0C799B87-5C45-40B3-9BC6-49B8A5082060}">
      <dgm:prSet/>
      <dgm:spPr/>
      <dgm:t>
        <a:bodyPr/>
        <a:lstStyle/>
        <a:p>
          <a:endParaRPr lang="lt-LT"/>
        </a:p>
      </dgm:t>
    </dgm:pt>
    <dgm:pt modelId="{342D9B94-922C-41D3-81C2-255C42F825D8}" type="sibTrans" cxnId="{0C799B87-5C45-40B3-9BC6-49B8A5082060}">
      <dgm:prSet/>
      <dgm:spPr/>
      <dgm:t>
        <a:bodyPr/>
        <a:lstStyle/>
        <a:p>
          <a:endParaRPr lang="lt-LT"/>
        </a:p>
      </dgm:t>
    </dgm:pt>
    <dgm:pt modelId="{2A44026B-4AE5-4463-B803-E8147893AF0A}">
      <dgm:prSet phldrT="[Tekstas]" custT="1"/>
      <dgm:spPr/>
      <dgm:t>
        <a:bodyPr/>
        <a:lstStyle/>
        <a:p>
          <a:endParaRPr lang="lt-LT" sz="2300" dirty="0"/>
        </a:p>
      </dgm:t>
    </dgm:pt>
    <dgm:pt modelId="{E6342916-95F1-45C0-A9D8-0E44BC5BED49}" type="parTrans" cxnId="{F5F4334F-D383-4835-85FF-BD139878B572}">
      <dgm:prSet/>
      <dgm:spPr/>
      <dgm:t>
        <a:bodyPr/>
        <a:lstStyle/>
        <a:p>
          <a:endParaRPr lang="lt-LT"/>
        </a:p>
      </dgm:t>
    </dgm:pt>
    <dgm:pt modelId="{23BFC657-1DFD-40D5-8209-E2B1FDF4CA14}" type="sibTrans" cxnId="{F5F4334F-D383-4835-85FF-BD139878B572}">
      <dgm:prSet/>
      <dgm:spPr/>
      <dgm:t>
        <a:bodyPr/>
        <a:lstStyle/>
        <a:p>
          <a:endParaRPr lang="lt-LT"/>
        </a:p>
      </dgm:t>
    </dgm:pt>
    <dgm:pt modelId="{C628CCD0-DA46-423D-BBF0-260772C12C7E}" type="pres">
      <dgm:prSet presAssocID="{54D5A584-CFB0-47F5-AD88-F3942C664E8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lt-LT"/>
        </a:p>
      </dgm:t>
    </dgm:pt>
    <dgm:pt modelId="{2947BAA9-0C82-45D3-9A37-2FF14483FC4C}" type="pres">
      <dgm:prSet presAssocID="{73F83757-E818-4B14-A251-53314BE7E957}" presName="composite" presStyleCnt="0"/>
      <dgm:spPr/>
    </dgm:pt>
    <dgm:pt modelId="{152E62F8-AAF8-434A-A95D-C791E1D6748C}" type="pres">
      <dgm:prSet presAssocID="{73F83757-E818-4B14-A251-53314BE7E95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5933324A-064F-4570-9CC8-AEA3B8DF75C3}" type="pres">
      <dgm:prSet presAssocID="{73F83757-E818-4B14-A251-53314BE7E957}" presName="desTx" presStyleLbl="alignAccFollowNode1" presStyleIdx="0" presStyleCnt="3" custLinFactNeighborX="743" custLinFactNeighborY="385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90D6FFF8-E612-49DE-A026-5A95C745965A}" type="pres">
      <dgm:prSet presAssocID="{D1D351C5-8AEE-4610-937A-A33D36F9C087}" presName="space" presStyleCnt="0"/>
      <dgm:spPr/>
    </dgm:pt>
    <dgm:pt modelId="{0DE9CA4C-6D7F-4D9A-A8C2-AA82DA689ACC}" type="pres">
      <dgm:prSet presAssocID="{7160916F-8AED-42B4-A4F2-6E0208170530}" presName="composite" presStyleCnt="0"/>
      <dgm:spPr/>
    </dgm:pt>
    <dgm:pt modelId="{3546B83D-9C07-47B3-A7FD-2B34959873CA}" type="pres">
      <dgm:prSet presAssocID="{7160916F-8AED-42B4-A4F2-6E020817053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C0E520D4-D364-4FC4-BCAB-57039693FB35}" type="pres">
      <dgm:prSet presAssocID="{7160916F-8AED-42B4-A4F2-6E020817053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47CD4DA6-748A-4608-84F2-193C8CADA2E2}" type="pres">
      <dgm:prSet presAssocID="{604CCE10-3E07-4324-8A68-92E5E4744F53}" presName="space" presStyleCnt="0"/>
      <dgm:spPr/>
    </dgm:pt>
    <dgm:pt modelId="{1C6DABA8-DA05-4EA0-8EBB-C3FA46AC8E19}" type="pres">
      <dgm:prSet presAssocID="{82DBE9B1-C746-4100-8BA3-2ADA5CCD0946}" presName="composite" presStyleCnt="0"/>
      <dgm:spPr/>
    </dgm:pt>
    <dgm:pt modelId="{5C4A105E-E8C3-4B59-8401-04D565F9753D}" type="pres">
      <dgm:prSet presAssocID="{82DBE9B1-C746-4100-8BA3-2ADA5CCD094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F95A368D-3F11-481A-8B54-C74A5A67F218}" type="pres">
      <dgm:prSet presAssocID="{82DBE9B1-C746-4100-8BA3-2ADA5CCD0946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</dgm:ptLst>
  <dgm:cxnLst>
    <dgm:cxn modelId="{C2CD7CAB-8CF2-467F-8CE6-FD61BB021337}" type="presOf" srcId="{16DD95E7-582E-4A5E-BADF-C4C053736A87}" destId="{5933324A-064F-4570-9CC8-AEA3B8DF75C3}" srcOrd="0" destOrd="2" presId="urn:microsoft.com/office/officeart/2005/8/layout/hList1"/>
    <dgm:cxn modelId="{86DED717-4B94-4031-AE0C-D562096CABEE}" srcId="{7160916F-8AED-42B4-A4F2-6E0208170530}" destId="{E5769D09-8CFE-47F9-ADCD-35CF9904C9A5}" srcOrd="2" destOrd="0" parTransId="{6F2D8E2D-03A6-4D60-97EF-FA4872BF83CD}" sibTransId="{808A82AE-7E24-41C1-938E-08F9568C0544}"/>
    <dgm:cxn modelId="{0C799B87-5C45-40B3-9BC6-49B8A5082060}" srcId="{73F83757-E818-4B14-A251-53314BE7E957}" destId="{385A2888-168D-486B-BC22-8D391ED89444}" srcOrd="3" destOrd="0" parTransId="{B1682925-3040-46FB-B5F5-A87E44BFA700}" sibTransId="{342D9B94-922C-41D3-81C2-255C42F825D8}"/>
    <dgm:cxn modelId="{F349A3F5-77FA-4166-98A0-7FCFBC2DE947}" type="presOf" srcId="{C654D7D9-32E1-4906-8120-F9F952F71F74}" destId="{F95A368D-3F11-481A-8B54-C74A5A67F218}" srcOrd="0" destOrd="1" presId="urn:microsoft.com/office/officeart/2005/8/layout/hList1"/>
    <dgm:cxn modelId="{63206E56-FA6C-4412-88A2-87F0DA8267FB}" type="presOf" srcId="{7160916F-8AED-42B4-A4F2-6E0208170530}" destId="{3546B83D-9C07-47B3-A7FD-2B34959873CA}" srcOrd="0" destOrd="0" presId="urn:microsoft.com/office/officeart/2005/8/layout/hList1"/>
    <dgm:cxn modelId="{2DF3705F-979E-48FD-8613-F6B38C43C55D}" type="presOf" srcId="{3A89AB8F-AB19-4067-B7FB-6D75D169EB47}" destId="{F95A368D-3F11-481A-8B54-C74A5A67F218}" srcOrd="0" destOrd="0" presId="urn:microsoft.com/office/officeart/2005/8/layout/hList1"/>
    <dgm:cxn modelId="{14CEC84C-C738-4F73-956C-0526CA3D689E}" type="presOf" srcId="{8AD60C80-0FBC-45CE-9FFF-F4F381D885E6}" destId="{C0E520D4-D364-4FC4-BCAB-57039693FB35}" srcOrd="0" destOrd="3" presId="urn:microsoft.com/office/officeart/2005/8/layout/hList1"/>
    <dgm:cxn modelId="{19620A6E-B3C9-4274-BCCC-ADA84013034E}" type="presOf" srcId="{F9A4531E-ACE5-48D5-972C-909F6A540858}" destId="{F95A368D-3F11-481A-8B54-C74A5A67F218}" srcOrd="0" destOrd="2" presId="urn:microsoft.com/office/officeart/2005/8/layout/hList1"/>
    <dgm:cxn modelId="{E9789928-3677-4D33-88EB-A92E555E2B11}" srcId="{73F83757-E818-4B14-A251-53314BE7E957}" destId="{95A30C85-47E9-40FF-8FEE-0DE2E7128CE7}" srcOrd="1" destOrd="0" parTransId="{1586B981-E88A-4EDB-801F-430C76158C49}" sibTransId="{6F6892DB-302E-461F-8D2F-C21274E16652}"/>
    <dgm:cxn modelId="{AFBD7580-BE0A-4A5E-B35D-DEBA6AEF87FD}" type="presOf" srcId="{E5769D09-8CFE-47F9-ADCD-35CF9904C9A5}" destId="{C0E520D4-D364-4FC4-BCAB-57039693FB35}" srcOrd="0" destOrd="2" presId="urn:microsoft.com/office/officeart/2005/8/layout/hList1"/>
    <dgm:cxn modelId="{84066531-9E2C-40ED-8D9D-156F6D302411}" srcId="{7160916F-8AED-42B4-A4F2-6E0208170530}" destId="{BFF38650-F8E8-4828-A7AD-DB6EA121DF9D}" srcOrd="0" destOrd="0" parTransId="{A41BB9A9-4868-49AF-B201-D2A02B7A71CB}" sibTransId="{91AA67BC-AD4F-4943-A066-85BE6472AD35}"/>
    <dgm:cxn modelId="{094C964F-A76B-4F66-AD46-18BA3F21041B}" type="presOf" srcId="{385A2888-168D-486B-BC22-8D391ED89444}" destId="{5933324A-064F-4570-9CC8-AEA3B8DF75C3}" srcOrd="0" destOrd="3" presId="urn:microsoft.com/office/officeart/2005/8/layout/hList1"/>
    <dgm:cxn modelId="{FDFADE33-0D41-4E71-B092-BF4D4AE75E91}" type="presOf" srcId="{54D5A584-CFB0-47F5-AD88-F3942C664E84}" destId="{C628CCD0-DA46-423D-BBF0-260772C12C7E}" srcOrd="0" destOrd="0" presId="urn:microsoft.com/office/officeart/2005/8/layout/hList1"/>
    <dgm:cxn modelId="{C624B767-B3ED-41F2-802A-A44A45AE916F}" type="presOf" srcId="{BFF38650-F8E8-4828-A7AD-DB6EA121DF9D}" destId="{C0E520D4-D364-4FC4-BCAB-57039693FB35}" srcOrd="0" destOrd="0" presId="urn:microsoft.com/office/officeart/2005/8/layout/hList1"/>
    <dgm:cxn modelId="{79490390-5483-4F3A-87E2-E6C4D07237C0}" srcId="{54D5A584-CFB0-47F5-AD88-F3942C664E84}" destId="{82DBE9B1-C746-4100-8BA3-2ADA5CCD0946}" srcOrd="2" destOrd="0" parTransId="{3F0F42CB-6A18-41AE-8A4D-911AED02FEB9}" sibTransId="{CF3D4878-CD98-4B36-A01A-C8346F2C129C}"/>
    <dgm:cxn modelId="{9456065E-6A98-485E-8C57-997CB81ED80F}" type="presOf" srcId="{2A44026B-4AE5-4463-B803-E8147893AF0A}" destId="{5933324A-064F-4570-9CC8-AEA3B8DF75C3}" srcOrd="0" destOrd="4" presId="urn:microsoft.com/office/officeart/2005/8/layout/hList1"/>
    <dgm:cxn modelId="{71116C09-6775-4E92-B594-E2C56C577EE0}" srcId="{82DBE9B1-C746-4100-8BA3-2ADA5CCD0946}" destId="{3A89AB8F-AB19-4067-B7FB-6D75D169EB47}" srcOrd="0" destOrd="0" parTransId="{CBE3AF51-ACBF-4E7C-8DD5-359714C977B8}" sibTransId="{8BB21657-1E2E-4B9F-A203-BB73D2106693}"/>
    <dgm:cxn modelId="{804BC0A5-825A-49B1-9080-F43C377D643A}" srcId="{73F83757-E818-4B14-A251-53314BE7E957}" destId="{C8B0FDD2-BDBF-48E7-AB3B-DC9C3252B26C}" srcOrd="0" destOrd="0" parTransId="{9952EAAC-2069-4EC4-9409-D906BDBE0F16}" sibTransId="{88B82D3D-7F1B-4060-8CC4-D574CF727CDF}"/>
    <dgm:cxn modelId="{CE6C8340-E4AF-423F-9D21-FC4DB34AD043}" type="presOf" srcId="{C8B0FDD2-BDBF-48E7-AB3B-DC9C3252B26C}" destId="{5933324A-064F-4570-9CC8-AEA3B8DF75C3}" srcOrd="0" destOrd="0" presId="urn:microsoft.com/office/officeart/2005/8/layout/hList1"/>
    <dgm:cxn modelId="{059DF781-082A-4A6B-8E70-89E15AEF1CF7}" srcId="{7160916F-8AED-42B4-A4F2-6E0208170530}" destId="{8AD60C80-0FBC-45CE-9FFF-F4F381D885E6}" srcOrd="3" destOrd="0" parTransId="{19CF9447-18F4-425F-93BF-91804F37EB1C}" sibTransId="{78381A4E-CC61-42F8-A55D-4F32B948120A}"/>
    <dgm:cxn modelId="{8CAFB79F-B273-4723-950C-57C25DF6F2AD}" type="presOf" srcId="{82DBE9B1-C746-4100-8BA3-2ADA5CCD0946}" destId="{5C4A105E-E8C3-4B59-8401-04D565F9753D}" srcOrd="0" destOrd="0" presId="urn:microsoft.com/office/officeart/2005/8/layout/hList1"/>
    <dgm:cxn modelId="{8C2B2356-BB1F-4AA9-BFCD-CC8CFC10BBD4}" srcId="{82DBE9B1-C746-4100-8BA3-2ADA5CCD0946}" destId="{C654D7D9-32E1-4906-8120-F9F952F71F74}" srcOrd="1" destOrd="0" parTransId="{369F0DB9-2E91-4AB6-9369-1F50280830A3}" sibTransId="{5212F659-3B6F-4108-91AA-29682D62D718}"/>
    <dgm:cxn modelId="{A27F048C-26C9-4CFB-8249-B2A4DD2B2F70}" srcId="{82DBE9B1-C746-4100-8BA3-2ADA5CCD0946}" destId="{E09C2015-EB9A-4BA1-AF7D-3A232B52134B}" srcOrd="3" destOrd="0" parTransId="{E83F2182-96B0-49DB-BF8A-FA37B1B84D84}" sibTransId="{73C89D64-5F9B-422A-ABF3-434B76A6EE17}"/>
    <dgm:cxn modelId="{24E2D20C-43CA-47CA-BAAC-552C1C609E38}" type="presOf" srcId="{95A30C85-47E9-40FF-8FEE-0DE2E7128CE7}" destId="{5933324A-064F-4570-9CC8-AEA3B8DF75C3}" srcOrd="0" destOrd="1" presId="urn:microsoft.com/office/officeart/2005/8/layout/hList1"/>
    <dgm:cxn modelId="{51FD58AB-5AEC-4D52-BC70-883F8258C561}" type="presOf" srcId="{A039DDDE-F923-4351-B9D5-362AACCD27F1}" destId="{C0E520D4-D364-4FC4-BCAB-57039693FB35}" srcOrd="0" destOrd="1" presId="urn:microsoft.com/office/officeart/2005/8/layout/hList1"/>
    <dgm:cxn modelId="{F5F4334F-D383-4835-85FF-BD139878B572}" srcId="{73F83757-E818-4B14-A251-53314BE7E957}" destId="{2A44026B-4AE5-4463-B803-E8147893AF0A}" srcOrd="4" destOrd="0" parTransId="{E6342916-95F1-45C0-A9D8-0E44BC5BED49}" sibTransId="{23BFC657-1DFD-40D5-8209-E2B1FDF4CA14}"/>
    <dgm:cxn modelId="{BA4B443C-9BE3-4CDE-846A-9324C044FA67}" srcId="{54D5A584-CFB0-47F5-AD88-F3942C664E84}" destId="{7160916F-8AED-42B4-A4F2-6E0208170530}" srcOrd="1" destOrd="0" parTransId="{910A3ED6-4832-477C-A40F-4371941E5511}" sibTransId="{604CCE10-3E07-4324-8A68-92E5E4744F53}"/>
    <dgm:cxn modelId="{FA3E4FDD-D1AF-4BDE-B0AA-56AFEEB0387A}" type="presOf" srcId="{73F83757-E818-4B14-A251-53314BE7E957}" destId="{152E62F8-AAF8-434A-A95D-C791E1D6748C}" srcOrd="0" destOrd="0" presId="urn:microsoft.com/office/officeart/2005/8/layout/hList1"/>
    <dgm:cxn modelId="{7A2806CB-26E3-4A98-B50A-0FADA4AB2C57}" type="presOf" srcId="{E09C2015-EB9A-4BA1-AF7D-3A232B52134B}" destId="{F95A368D-3F11-481A-8B54-C74A5A67F218}" srcOrd="0" destOrd="3" presId="urn:microsoft.com/office/officeart/2005/8/layout/hList1"/>
    <dgm:cxn modelId="{388FA484-9D78-4415-8195-C431D039B4A5}" srcId="{82DBE9B1-C746-4100-8BA3-2ADA5CCD0946}" destId="{F9A4531E-ACE5-48D5-972C-909F6A540858}" srcOrd="2" destOrd="0" parTransId="{C76145E6-5260-4471-BC07-451BEA88C10D}" sibTransId="{2F8E3935-076F-41E4-927C-9FA6422E1B7D}"/>
    <dgm:cxn modelId="{A5B680A1-105B-4C3F-9821-AB15E1F5ED16}" srcId="{73F83757-E818-4B14-A251-53314BE7E957}" destId="{16DD95E7-582E-4A5E-BADF-C4C053736A87}" srcOrd="2" destOrd="0" parTransId="{0ADBF683-AD0B-4543-82C3-0350771A825C}" sibTransId="{054DACDC-C3EC-4D28-84F3-E47E363F2A44}"/>
    <dgm:cxn modelId="{3949EE62-D6B9-4E25-9492-F963E99DFEBF}" srcId="{54D5A584-CFB0-47F5-AD88-F3942C664E84}" destId="{73F83757-E818-4B14-A251-53314BE7E957}" srcOrd="0" destOrd="0" parTransId="{88E66A8E-E5C8-42F6-AB71-8B47257D4205}" sibTransId="{D1D351C5-8AEE-4610-937A-A33D36F9C087}"/>
    <dgm:cxn modelId="{846C330B-5CF7-4FD3-AF7C-3BBCE22B36AB}" srcId="{7160916F-8AED-42B4-A4F2-6E0208170530}" destId="{A039DDDE-F923-4351-B9D5-362AACCD27F1}" srcOrd="1" destOrd="0" parTransId="{7F87892F-9C75-4B7B-869E-69156A761990}" sibTransId="{EA90187B-0338-4E15-A39F-940AFB9951A5}"/>
    <dgm:cxn modelId="{75904322-6294-405D-9A2B-27A317B88227}" type="presParOf" srcId="{C628CCD0-DA46-423D-BBF0-260772C12C7E}" destId="{2947BAA9-0C82-45D3-9A37-2FF14483FC4C}" srcOrd="0" destOrd="0" presId="urn:microsoft.com/office/officeart/2005/8/layout/hList1"/>
    <dgm:cxn modelId="{8E30581C-1EF0-4D8A-9216-2C1FAF7BC44B}" type="presParOf" srcId="{2947BAA9-0C82-45D3-9A37-2FF14483FC4C}" destId="{152E62F8-AAF8-434A-A95D-C791E1D6748C}" srcOrd="0" destOrd="0" presId="urn:microsoft.com/office/officeart/2005/8/layout/hList1"/>
    <dgm:cxn modelId="{FE1D4F7A-2884-487C-8473-82AEBB73AB6C}" type="presParOf" srcId="{2947BAA9-0C82-45D3-9A37-2FF14483FC4C}" destId="{5933324A-064F-4570-9CC8-AEA3B8DF75C3}" srcOrd="1" destOrd="0" presId="urn:microsoft.com/office/officeart/2005/8/layout/hList1"/>
    <dgm:cxn modelId="{69331DE2-7123-4CDA-847D-36529C61DD65}" type="presParOf" srcId="{C628CCD0-DA46-423D-BBF0-260772C12C7E}" destId="{90D6FFF8-E612-49DE-A026-5A95C745965A}" srcOrd="1" destOrd="0" presId="urn:microsoft.com/office/officeart/2005/8/layout/hList1"/>
    <dgm:cxn modelId="{7F2AF356-E74E-49DD-AFE8-3B4E998A1BD6}" type="presParOf" srcId="{C628CCD0-DA46-423D-BBF0-260772C12C7E}" destId="{0DE9CA4C-6D7F-4D9A-A8C2-AA82DA689ACC}" srcOrd="2" destOrd="0" presId="urn:microsoft.com/office/officeart/2005/8/layout/hList1"/>
    <dgm:cxn modelId="{AFC3D82F-F940-4C5C-AA81-0CADD3A33D00}" type="presParOf" srcId="{0DE9CA4C-6D7F-4D9A-A8C2-AA82DA689ACC}" destId="{3546B83D-9C07-47B3-A7FD-2B34959873CA}" srcOrd="0" destOrd="0" presId="urn:microsoft.com/office/officeart/2005/8/layout/hList1"/>
    <dgm:cxn modelId="{D157925C-7CF9-4363-A06B-AD110C19A225}" type="presParOf" srcId="{0DE9CA4C-6D7F-4D9A-A8C2-AA82DA689ACC}" destId="{C0E520D4-D364-4FC4-BCAB-57039693FB35}" srcOrd="1" destOrd="0" presId="urn:microsoft.com/office/officeart/2005/8/layout/hList1"/>
    <dgm:cxn modelId="{D7B8175E-5C00-4C92-A2FC-7117CEC934F0}" type="presParOf" srcId="{C628CCD0-DA46-423D-BBF0-260772C12C7E}" destId="{47CD4DA6-748A-4608-84F2-193C8CADA2E2}" srcOrd="3" destOrd="0" presId="urn:microsoft.com/office/officeart/2005/8/layout/hList1"/>
    <dgm:cxn modelId="{73FB9E57-E96F-4A35-9AD2-8EBDF93B8EAD}" type="presParOf" srcId="{C628CCD0-DA46-423D-BBF0-260772C12C7E}" destId="{1C6DABA8-DA05-4EA0-8EBB-C3FA46AC8E19}" srcOrd="4" destOrd="0" presId="urn:microsoft.com/office/officeart/2005/8/layout/hList1"/>
    <dgm:cxn modelId="{53E0B158-861C-4D36-B90F-0B369E9994F0}" type="presParOf" srcId="{1C6DABA8-DA05-4EA0-8EBB-C3FA46AC8E19}" destId="{5C4A105E-E8C3-4B59-8401-04D565F9753D}" srcOrd="0" destOrd="0" presId="urn:microsoft.com/office/officeart/2005/8/layout/hList1"/>
    <dgm:cxn modelId="{268783EF-6446-4299-949E-90410C89ABEE}" type="presParOf" srcId="{1C6DABA8-DA05-4EA0-8EBB-C3FA46AC8E19}" destId="{F95A368D-3F11-481A-8B54-C74A5A67F21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0DA1CB-62EC-488F-B0FE-906DEC3E0C9C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t-LT"/>
        </a:p>
      </dgm:t>
    </dgm:pt>
    <dgm:pt modelId="{6AFE527E-AD0C-4FFC-815C-9034183EF1E3}">
      <dgm:prSet phldrT="[Tekstas]"/>
      <dgm:spPr/>
      <dgm:t>
        <a:bodyPr/>
        <a:lstStyle/>
        <a:p>
          <a:r>
            <a:rPr lang="lt-LT" sz="3300" dirty="0" smtClean="0"/>
            <a:t>IA etapas</a:t>
          </a:r>
          <a:endParaRPr lang="lt-LT" sz="3300" dirty="0"/>
        </a:p>
      </dgm:t>
    </dgm:pt>
    <dgm:pt modelId="{67560A8F-4D47-4445-997D-5068503855E5}" type="parTrans" cxnId="{FA3DC302-F309-4860-9D6A-79A767E31420}">
      <dgm:prSet/>
      <dgm:spPr/>
      <dgm:t>
        <a:bodyPr/>
        <a:lstStyle/>
        <a:p>
          <a:endParaRPr lang="lt-LT"/>
        </a:p>
      </dgm:t>
    </dgm:pt>
    <dgm:pt modelId="{3B09A450-E94E-4983-B7F1-DE9388ACEF5C}" type="sibTrans" cxnId="{FA3DC302-F309-4860-9D6A-79A767E31420}">
      <dgm:prSet/>
      <dgm:spPr/>
      <dgm:t>
        <a:bodyPr/>
        <a:lstStyle/>
        <a:p>
          <a:endParaRPr lang="lt-LT"/>
        </a:p>
      </dgm:t>
    </dgm:pt>
    <dgm:pt modelId="{BADC1797-DCA1-46FB-BEA8-41558F341F7F}">
      <dgm:prSet phldrT="[Tekstas]" custT="1"/>
      <dgm:spPr/>
      <dgm:t>
        <a:bodyPr/>
        <a:lstStyle/>
        <a:p>
          <a:r>
            <a:rPr lang="lt-LT" sz="1800" dirty="0" smtClean="0"/>
            <a:t>Modulinio profesinio mokymo sistemos koncepcija</a:t>
          </a:r>
          <a:endParaRPr lang="lt-LT" sz="1800" dirty="0"/>
        </a:p>
      </dgm:t>
    </dgm:pt>
    <dgm:pt modelId="{D09EC08E-7B2A-4810-A7DB-C2E4D78D4B5C}" type="parTrans" cxnId="{331E07A6-FB94-4A79-9291-2492FE028A4D}">
      <dgm:prSet/>
      <dgm:spPr/>
      <dgm:t>
        <a:bodyPr/>
        <a:lstStyle/>
        <a:p>
          <a:endParaRPr lang="lt-LT"/>
        </a:p>
      </dgm:t>
    </dgm:pt>
    <dgm:pt modelId="{D0732BAB-E5F8-4E25-AA6F-03883499A248}" type="sibTrans" cxnId="{331E07A6-FB94-4A79-9291-2492FE028A4D}">
      <dgm:prSet/>
      <dgm:spPr/>
      <dgm:t>
        <a:bodyPr/>
        <a:lstStyle/>
        <a:p>
          <a:endParaRPr lang="lt-LT"/>
        </a:p>
      </dgm:t>
    </dgm:pt>
    <dgm:pt modelId="{9039ADD9-0457-4560-818F-C50051EDCC2F}">
      <dgm:prSet phldrT="[Tekstas]" custT="1"/>
      <dgm:spPr/>
      <dgm:t>
        <a:bodyPr/>
        <a:lstStyle/>
        <a:p>
          <a:r>
            <a:rPr lang="lt-LT" sz="1800" dirty="0" smtClean="0">
              <a:solidFill>
                <a:schemeClr val="tx2">
                  <a:lumMod val="50000"/>
                </a:schemeClr>
              </a:solidFill>
            </a:rPr>
            <a:t>Modulinių profesinio mokymo programų kūrimo metodikos projektas</a:t>
          </a:r>
          <a:endParaRPr lang="lt-LT" sz="1800" dirty="0">
            <a:solidFill>
              <a:schemeClr val="tx2">
                <a:lumMod val="50000"/>
              </a:schemeClr>
            </a:solidFill>
          </a:endParaRPr>
        </a:p>
      </dgm:t>
    </dgm:pt>
    <dgm:pt modelId="{D31D3D67-CE53-4454-82AE-1E74D3C861F0}" type="parTrans" cxnId="{9CFF484E-4A71-4BE4-8FA0-39F6D1E7F56B}">
      <dgm:prSet/>
      <dgm:spPr/>
      <dgm:t>
        <a:bodyPr/>
        <a:lstStyle/>
        <a:p>
          <a:endParaRPr lang="lt-LT"/>
        </a:p>
      </dgm:t>
    </dgm:pt>
    <dgm:pt modelId="{DDCA11D9-BC68-4EFD-BFA4-6D43C12B2191}" type="sibTrans" cxnId="{9CFF484E-4A71-4BE4-8FA0-39F6D1E7F56B}">
      <dgm:prSet/>
      <dgm:spPr/>
      <dgm:t>
        <a:bodyPr/>
        <a:lstStyle/>
        <a:p>
          <a:endParaRPr lang="lt-LT"/>
        </a:p>
      </dgm:t>
    </dgm:pt>
    <dgm:pt modelId="{1225EA45-086C-4098-9928-79BB7FB1338D}">
      <dgm:prSet phldrT="[Tekstas]"/>
      <dgm:spPr/>
      <dgm:t>
        <a:bodyPr/>
        <a:lstStyle/>
        <a:p>
          <a:r>
            <a:rPr lang="lt-LT" sz="3000" dirty="0" smtClean="0"/>
            <a:t>IB etapas</a:t>
          </a:r>
          <a:endParaRPr lang="lt-LT" sz="3000" dirty="0"/>
        </a:p>
      </dgm:t>
    </dgm:pt>
    <dgm:pt modelId="{58778B62-3973-451A-92F0-0019D37431B5}" type="parTrans" cxnId="{9A24F44E-3CAA-4AA5-948E-D5D512F48D5A}">
      <dgm:prSet/>
      <dgm:spPr/>
      <dgm:t>
        <a:bodyPr/>
        <a:lstStyle/>
        <a:p>
          <a:endParaRPr lang="lt-LT"/>
        </a:p>
      </dgm:t>
    </dgm:pt>
    <dgm:pt modelId="{CB19173F-80DA-4F35-88D3-B7FC3FA588DD}" type="sibTrans" cxnId="{9A24F44E-3CAA-4AA5-948E-D5D512F48D5A}">
      <dgm:prSet/>
      <dgm:spPr/>
      <dgm:t>
        <a:bodyPr/>
        <a:lstStyle/>
        <a:p>
          <a:endParaRPr lang="lt-LT"/>
        </a:p>
      </dgm:t>
    </dgm:pt>
    <dgm:pt modelId="{A50C2A82-6742-4A29-A855-B03FC9596397}">
      <dgm:prSet phldrT="[Tekstas]" custT="1"/>
      <dgm:spPr/>
      <dgm:t>
        <a:bodyPr/>
        <a:lstStyle/>
        <a:p>
          <a:r>
            <a:rPr lang="lt-LT" sz="1800" dirty="0" smtClean="0"/>
            <a:t>Modulinių profesinio mokymo programų rengėjų mokymas</a:t>
          </a:r>
          <a:endParaRPr lang="lt-LT" sz="1800" dirty="0"/>
        </a:p>
      </dgm:t>
    </dgm:pt>
    <dgm:pt modelId="{448B8E60-9BAC-4068-8D07-E44A3802C870}" type="parTrans" cxnId="{AB287584-BB79-44DE-B3C4-D0758BB359BD}">
      <dgm:prSet/>
      <dgm:spPr/>
      <dgm:t>
        <a:bodyPr/>
        <a:lstStyle/>
        <a:p>
          <a:endParaRPr lang="lt-LT"/>
        </a:p>
      </dgm:t>
    </dgm:pt>
    <dgm:pt modelId="{D2B8FC4D-6C4D-4AD0-9CB3-9A97F0CCF6B4}" type="sibTrans" cxnId="{AB287584-BB79-44DE-B3C4-D0758BB359BD}">
      <dgm:prSet/>
      <dgm:spPr/>
      <dgm:t>
        <a:bodyPr/>
        <a:lstStyle/>
        <a:p>
          <a:endParaRPr lang="lt-LT"/>
        </a:p>
      </dgm:t>
    </dgm:pt>
    <dgm:pt modelId="{ABEA87E4-A8B9-44B7-811B-701AE0BDDAB4}">
      <dgm:prSet phldrT="[Tekstas]" custT="1"/>
      <dgm:spPr/>
      <dgm:t>
        <a:bodyPr/>
        <a:lstStyle/>
        <a:p>
          <a:r>
            <a:rPr lang="lt-LT" sz="1800" dirty="0" smtClean="0"/>
            <a:t>Modulinių profesinio mokymo programų kūrimo metodika</a:t>
          </a:r>
          <a:endParaRPr lang="lt-LT" sz="1800" dirty="0"/>
        </a:p>
      </dgm:t>
    </dgm:pt>
    <dgm:pt modelId="{54CFC575-26AC-4E4B-9050-9E815AC0B24F}" type="parTrans" cxnId="{8B9C291D-E2E0-4EEC-A3FC-55542263CE18}">
      <dgm:prSet/>
      <dgm:spPr/>
      <dgm:t>
        <a:bodyPr/>
        <a:lstStyle/>
        <a:p>
          <a:endParaRPr lang="lt-LT"/>
        </a:p>
      </dgm:t>
    </dgm:pt>
    <dgm:pt modelId="{47703C21-22ED-4CEB-BC4F-68A497DCF5EF}" type="sibTrans" cxnId="{8B9C291D-E2E0-4EEC-A3FC-55542263CE18}">
      <dgm:prSet/>
      <dgm:spPr/>
      <dgm:t>
        <a:bodyPr/>
        <a:lstStyle/>
        <a:p>
          <a:endParaRPr lang="lt-LT"/>
        </a:p>
      </dgm:t>
    </dgm:pt>
    <dgm:pt modelId="{0808FF4F-FDD7-47A8-94EE-47954C62ED3F}">
      <dgm:prSet phldrT="[Tekstas]" custT="1"/>
      <dgm:spPr/>
      <dgm:t>
        <a:bodyPr/>
        <a:lstStyle/>
        <a:p>
          <a:r>
            <a:rPr lang="lt-LT" sz="3000" dirty="0" smtClean="0"/>
            <a:t>II etapas</a:t>
          </a:r>
          <a:endParaRPr lang="lt-LT" sz="3000" dirty="0"/>
        </a:p>
      </dgm:t>
    </dgm:pt>
    <dgm:pt modelId="{3A8B6F2F-C57B-4CF0-BF91-55479819145D}" type="parTrans" cxnId="{3D963AA5-7D42-4B54-B27B-C03DC08B475B}">
      <dgm:prSet/>
      <dgm:spPr/>
      <dgm:t>
        <a:bodyPr/>
        <a:lstStyle/>
        <a:p>
          <a:endParaRPr lang="lt-LT"/>
        </a:p>
      </dgm:t>
    </dgm:pt>
    <dgm:pt modelId="{C1FA1B36-ABD6-4877-84B4-CEE518816241}" type="sibTrans" cxnId="{3D963AA5-7D42-4B54-B27B-C03DC08B475B}">
      <dgm:prSet/>
      <dgm:spPr/>
      <dgm:t>
        <a:bodyPr/>
        <a:lstStyle/>
        <a:p>
          <a:endParaRPr lang="lt-LT"/>
        </a:p>
      </dgm:t>
    </dgm:pt>
    <dgm:pt modelId="{481DC014-9B14-4275-A6E6-E723AB1F1088}">
      <dgm:prSet phldrT="[Tekstas]" custT="1"/>
      <dgm:spPr/>
      <dgm:t>
        <a:bodyPr/>
        <a:lstStyle/>
        <a:p>
          <a:r>
            <a:rPr lang="lt-LT" sz="1800" dirty="0" smtClean="0"/>
            <a:t>Modulinių programų rengimo turinio vadovas</a:t>
          </a:r>
          <a:endParaRPr lang="lt-LT" sz="1800" dirty="0"/>
        </a:p>
      </dgm:t>
    </dgm:pt>
    <dgm:pt modelId="{75FC78F6-D4F9-4C17-A9EA-67DC4976BBB2}" type="parTrans" cxnId="{8A34D003-1CBE-42F9-A897-D5A17A3E5D5A}">
      <dgm:prSet/>
      <dgm:spPr/>
      <dgm:t>
        <a:bodyPr/>
        <a:lstStyle/>
        <a:p>
          <a:endParaRPr lang="lt-LT"/>
        </a:p>
      </dgm:t>
    </dgm:pt>
    <dgm:pt modelId="{051C04DD-827E-47EB-8145-B962C5617B47}" type="sibTrans" cxnId="{8A34D003-1CBE-42F9-A897-D5A17A3E5D5A}">
      <dgm:prSet/>
      <dgm:spPr/>
      <dgm:t>
        <a:bodyPr/>
        <a:lstStyle/>
        <a:p>
          <a:endParaRPr lang="lt-LT"/>
        </a:p>
      </dgm:t>
    </dgm:pt>
    <dgm:pt modelId="{9D978530-655A-4A37-8DEE-13039138CC00}">
      <dgm:prSet phldrT="[Tekstas]" custT="1"/>
      <dgm:spPr/>
      <dgm:t>
        <a:bodyPr/>
        <a:lstStyle/>
        <a:p>
          <a:r>
            <a:rPr lang="lt-LT" sz="1800" dirty="0" smtClean="0"/>
            <a:t>20 modulinių programų</a:t>
          </a:r>
          <a:endParaRPr lang="lt-LT" sz="1800" dirty="0"/>
        </a:p>
      </dgm:t>
    </dgm:pt>
    <dgm:pt modelId="{D1B05650-5927-48C7-B92B-3CF014953C35}" type="parTrans" cxnId="{BFFBDBB5-9926-4CED-854F-C89A1F776183}">
      <dgm:prSet/>
      <dgm:spPr/>
      <dgm:t>
        <a:bodyPr/>
        <a:lstStyle/>
        <a:p>
          <a:endParaRPr lang="lt-LT"/>
        </a:p>
      </dgm:t>
    </dgm:pt>
    <dgm:pt modelId="{F186FCDF-D5F9-4F70-8384-3386E89BBE6A}" type="sibTrans" cxnId="{BFFBDBB5-9926-4CED-854F-C89A1F776183}">
      <dgm:prSet/>
      <dgm:spPr/>
      <dgm:t>
        <a:bodyPr/>
        <a:lstStyle/>
        <a:p>
          <a:endParaRPr lang="lt-LT"/>
        </a:p>
      </dgm:t>
    </dgm:pt>
    <dgm:pt modelId="{63E93B76-C601-465F-8CC5-116CDA2CE29E}">
      <dgm:prSet phldrT="[Tekstas]" custT="1"/>
      <dgm:spPr/>
      <dgm:t>
        <a:bodyPr/>
        <a:lstStyle/>
        <a:p>
          <a:r>
            <a:rPr lang="lt-LT" sz="1800" dirty="0" smtClean="0">
              <a:solidFill>
                <a:schemeClr val="tx2">
                  <a:lumMod val="50000"/>
                </a:schemeClr>
              </a:solidFill>
            </a:rPr>
            <a:t>40 modulinių programų</a:t>
          </a:r>
          <a:endParaRPr lang="lt-LT" sz="1800" dirty="0">
            <a:solidFill>
              <a:schemeClr val="tx2">
                <a:lumMod val="50000"/>
              </a:schemeClr>
            </a:solidFill>
          </a:endParaRPr>
        </a:p>
      </dgm:t>
    </dgm:pt>
    <dgm:pt modelId="{1F588DC3-4CA4-4F18-81B4-D7DC13D63F2B}" type="parTrans" cxnId="{12EDBD5B-1C8F-4FCE-B083-C75A97AFC34C}">
      <dgm:prSet/>
      <dgm:spPr/>
      <dgm:t>
        <a:bodyPr/>
        <a:lstStyle/>
        <a:p>
          <a:endParaRPr lang="lt-LT"/>
        </a:p>
      </dgm:t>
    </dgm:pt>
    <dgm:pt modelId="{A88F6036-7203-48DE-B947-46348D9C6B22}" type="sibTrans" cxnId="{12EDBD5B-1C8F-4FCE-B083-C75A97AFC34C}">
      <dgm:prSet/>
      <dgm:spPr/>
      <dgm:t>
        <a:bodyPr/>
        <a:lstStyle/>
        <a:p>
          <a:endParaRPr lang="lt-LT"/>
        </a:p>
      </dgm:t>
    </dgm:pt>
    <dgm:pt modelId="{EEAC35A7-19FB-4CDC-8308-B94C92BD780D}">
      <dgm:prSet phldrT="[Tekstas]" custT="1"/>
      <dgm:spPr/>
      <dgm:t>
        <a:bodyPr/>
        <a:lstStyle/>
        <a:p>
          <a:r>
            <a:rPr lang="lt-LT" sz="1800" dirty="0" smtClean="0">
              <a:solidFill>
                <a:schemeClr val="tx2">
                  <a:lumMod val="50000"/>
                </a:schemeClr>
              </a:solidFill>
            </a:rPr>
            <a:t>Nauji teisės aktai</a:t>
          </a:r>
          <a:endParaRPr lang="lt-LT" sz="1800" dirty="0">
            <a:solidFill>
              <a:schemeClr val="tx2">
                <a:lumMod val="50000"/>
              </a:schemeClr>
            </a:solidFill>
          </a:endParaRPr>
        </a:p>
      </dgm:t>
    </dgm:pt>
    <dgm:pt modelId="{37E503CC-E928-4FC3-BB7E-836608520EB2}" type="parTrans" cxnId="{0C5B51C0-4147-49EC-9FEC-233B046D21FA}">
      <dgm:prSet/>
      <dgm:spPr/>
      <dgm:t>
        <a:bodyPr/>
        <a:lstStyle/>
        <a:p>
          <a:endParaRPr lang="lt-LT"/>
        </a:p>
      </dgm:t>
    </dgm:pt>
    <dgm:pt modelId="{B1AAB8C3-D166-44CF-96CB-99F165675B28}" type="sibTrans" cxnId="{0C5B51C0-4147-49EC-9FEC-233B046D21FA}">
      <dgm:prSet/>
      <dgm:spPr/>
      <dgm:t>
        <a:bodyPr/>
        <a:lstStyle/>
        <a:p>
          <a:endParaRPr lang="lt-LT"/>
        </a:p>
      </dgm:t>
    </dgm:pt>
    <dgm:pt modelId="{7749AECD-ECA3-4A97-9C7F-9544953202A0}">
      <dgm:prSet phldrT="[Tekstas]" custT="1"/>
      <dgm:spPr/>
      <dgm:t>
        <a:bodyPr/>
        <a:lstStyle/>
        <a:p>
          <a:r>
            <a:rPr lang="lt-LT" sz="1800" dirty="0" smtClean="0">
              <a:solidFill>
                <a:schemeClr val="tx2">
                  <a:lumMod val="50000"/>
                </a:schemeClr>
              </a:solidFill>
            </a:rPr>
            <a:t>Rengėjų mokymai</a:t>
          </a:r>
          <a:endParaRPr lang="lt-LT" sz="1800" dirty="0">
            <a:solidFill>
              <a:schemeClr val="tx2">
                <a:lumMod val="50000"/>
              </a:schemeClr>
            </a:solidFill>
          </a:endParaRPr>
        </a:p>
      </dgm:t>
    </dgm:pt>
    <dgm:pt modelId="{A86E9A06-893F-43CE-B3F6-1F0D24FD67D4}" type="parTrans" cxnId="{3B972673-B525-4C73-9E70-16448B848CEA}">
      <dgm:prSet/>
      <dgm:spPr/>
    </dgm:pt>
    <dgm:pt modelId="{649C4D12-CB66-4C90-BD3E-AD7876013935}" type="sibTrans" cxnId="{3B972673-B525-4C73-9E70-16448B848CEA}">
      <dgm:prSet/>
      <dgm:spPr/>
    </dgm:pt>
    <dgm:pt modelId="{21B31EE8-0F05-4621-B76C-03408C24FA61}" type="pres">
      <dgm:prSet presAssocID="{FD0DA1CB-62EC-488F-B0FE-906DEC3E0C9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lt-LT"/>
        </a:p>
      </dgm:t>
    </dgm:pt>
    <dgm:pt modelId="{5CE7DB0C-E9C0-47CE-8196-D8057AC0B975}" type="pres">
      <dgm:prSet presAssocID="{6AFE527E-AD0C-4FFC-815C-9034183EF1E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4A03A0FD-EC8F-47F4-9FFE-C6DD591FD1F4}" type="pres">
      <dgm:prSet presAssocID="{3B09A450-E94E-4983-B7F1-DE9388ACEF5C}" presName="sibTrans" presStyleCnt="0"/>
      <dgm:spPr/>
    </dgm:pt>
    <dgm:pt modelId="{2848CD4C-A1D0-4C1B-AD55-A2EA664DED69}" type="pres">
      <dgm:prSet presAssocID="{1225EA45-086C-4098-9928-79BB7FB1338D}" presName="node" presStyleLbl="node1" presStyleIdx="1" presStyleCnt="3" custLinFactNeighborX="-171" custLinFactNeighborY="-2502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8F01947C-8C09-4759-BE09-3F02CE14092A}" type="pres">
      <dgm:prSet presAssocID="{CB19173F-80DA-4F35-88D3-B7FC3FA588DD}" presName="sibTrans" presStyleCnt="0"/>
      <dgm:spPr/>
    </dgm:pt>
    <dgm:pt modelId="{F230CEDB-8211-4123-98C4-C7735F94605E}" type="pres">
      <dgm:prSet presAssocID="{0808FF4F-FDD7-47A8-94EE-47954C62ED3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</dgm:ptLst>
  <dgm:cxnLst>
    <dgm:cxn modelId="{67458ADE-D6DA-4B85-B72F-ABD0DB44B09F}" type="presOf" srcId="{7749AECD-ECA3-4A97-9C7F-9544953202A0}" destId="{F230CEDB-8211-4123-98C4-C7735F94605E}" srcOrd="0" destOrd="3" presId="urn:microsoft.com/office/officeart/2005/8/layout/hList6"/>
    <dgm:cxn modelId="{E2D0A76A-8822-40AC-9CF9-1CD2489C9E57}" type="presOf" srcId="{9039ADD9-0457-4560-818F-C50051EDCC2F}" destId="{5CE7DB0C-E9C0-47CE-8196-D8057AC0B975}" srcOrd="0" destOrd="2" presId="urn:microsoft.com/office/officeart/2005/8/layout/hList6"/>
    <dgm:cxn modelId="{12EDBD5B-1C8F-4FCE-B083-C75A97AFC34C}" srcId="{1225EA45-086C-4098-9928-79BB7FB1338D}" destId="{63E93B76-C601-465F-8CC5-116CDA2CE29E}" srcOrd="1" destOrd="0" parTransId="{1F588DC3-4CA4-4F18-81B4-D7DC13D63F2B}" sibTransId="{A88F6036-7203-48DE-B947-46348D9C6B22}"/>
    <dgm:cxn modelId="{ADC2CBF3-9365-48FA-9F0E-EC9ECCF1B56D}" type="presOf" srcId="{FD0DA1CB-62EC-488F-B0FE-906DEC3E0C9C}" destId="{21B31EE8-0F05-4621-B76C-03408C24FA61}" srcOrd="0" destOrd="0" presId="urn:microsoft.com/office/officeart/2005/8/layout/hList6"/>
    <dgm:cxn modelId="{499B55E1-F906-4F28-831E-567B9BEFEEC3}" type="presOf" srcId="{A50C2A82-6742-4A29-A855-B03FC9596397}" destId="{2848CD4C-A1D0-4C1B-AD55-A2EA664DED69}" srcOrd="0" destOrd="1" presId="urn:microsoft.com/office/officeart/2005/8/layout/hList6"/>
    <dgm:cxn modelId="{FA3DC302-F309-4860-9D6A-79A767E31420}" srcId="{FD0DA1CB-62EC-488F-B0FE-906DEC3E0C9C}" destId="{6AFE527E-AD0C-4FFC-815C-9034183EF1E3}" srcOrd="0" destOrd="0" parTransId="{67560A8F-4D47-4445-997D-5068503855E5}" sibTransId="{3B09A450-E94E-4983-B7F1-DE9388ACEF5C}"/>
    <dgm:cxn modelId="{9CFF484E-4A71-4BE4-8FA0-39F6D1E7F56B}" srcId="{6AFE527E-AD0C-4FFC-815C-9034183EF1E3}" destId="{9039ADD9-0457-4560-818F-C50051EDCC2F}" srcOrd="1" destOrd="0" parTransId="{D31D3D67-CE53-4454-82AE-1E74D3C861F0}" sibTransId="{DDCA11D9-BC68-4EFD-BFA4-6D43C12B2191}"/>
    <dgm:cxn modelId="{9A24F44E-3CAA-4AA5-948E-D5D512F48D5A}" srcId="{FD0DA1CB-62EC-488F-B0FE-906DEC3E0C9C}" destId="{1225EA45-086C-4098-9928-79BB7FB1338D}" srcOrd="1" destOrd="0" parTransId="{58778B62-3973-451A-92F0-0019D37431B5}" sibTransId="{CB19173F-80DA-4F35-88D3-B7FC3FA588DD}"/>
    <dgm:cxn modelId="{038A8C99-8700-4909-83B9-7C4DDEA264FA}" type="presOf" srcId="{481DC014-9B14-4275-A6E6-E723AB1F1088}" destId="{F230CEDB-8211-4123-98C4-C7735F94605E}" srcOrd="0" destOrd="1" presId="urn:microsoft.com/office/officeart/2005/8/layout/hList6"/>
    <dgm:cxn modelId="{CC17771F-2D00-42D2-827C-A767027761DB}" type="presOf" srcId="{63E93B76-C601-465F-8CC5-116CDA2CE29E}" destId="{2848CD4C-A1D0-4C1B-AD55-A2EA664DED69}" srcOrd="0" destOrd="2" presId="urn:microsoft.com/office/officeart/2005/8/layout/hList6"/>
    <dgm:cxn modelId="{16DF44A7-993D-4E1D-B406-3796C791E1ED}" type="presOf" srcId="{1225EA45-086C-4098-9928-79BB7FB1338D}" destId="{2848CD4C-A1D0-4C1B-AD55-A2EA664DED69}" srcOrd="0" destOrd="0" presId="urn:microsoft.com/office/officeart/2005/8/layout/hList6"/>
    <dgm:cxn modelId="{8B9C291D-E2E0-4EEC-A3FC-55542263CE18}" srcId="{1225EA45-086C-4098-9928-79BB7FB1338D}" destId="{ABEA87E4-A8B9-44B7-811B-701AE0BDDAB4}" srcOrd="2" destOrd="0" parTransId="{54CFC575-26AC-4E4B-9050-9E815AC0B24F}" sibTransId="{47703C21-22ED-4CEB-BC4F-68A497DCF5EF}"/>
    <dgm:cxn modelId="{346291FA-30DF-4107-BEC5-5FE72388EF24}" type="presOf" srcId="{BADC1797-DCA1-46FB-BEA8-41558F341F7F}" destId="{5CE7DB0C-E9C0-47CE-8196-D8057AC0B975}" srcOrd="0" destOrd="1" presId="urn:microsoft.com/office/officeart/2005/8/layout/hList6"/>
    <dgm:cxn modelId="{AB287584-BB79-44DE-B3C4-D0758BB359BD}" srcId="{1225EA45-086C-4098-9928-79BB7FB1338D}" destId="{A50C2A82-6742-4A29-A855-B03FC9596397}" srcOrd="0" destOrd="0" parTransId="{448B8E60-9BAC-4068-8D07-E44A3802C870}" sibTransId="{D2B8FC4D-6C4D-4AD0-9CB3-9A97F0CCF6B4}"/>
    <dgm:cxn modelId="{8A34D003-1CBE-42F9-A897-D5A17A3E5D5A}" srcId="{0808FF4F-FDD7-47A8-94EE-47954C62ED3F}" destId="{481DC014-9B14-4275-A6E6-E723AB1F1088}" srcOrd="0" destOrd="0" parTransId="{75FC78F6-D4F9-4C17-A9EA-67DC4976BBB2}" sibTransId="{051C04DD-827E-47EB-8145-B962C5617B47}"/>
    <dgm:cxn modelId="{C01F8CAC-609E-4DC5-B6E4-5100AD979979}" type="presOf" srcId="{ABEA87E4-A8B9-44B7-811B-701AE0BDDAB4}" destId="{2848CD4C-A1D0-4C1B-AD55-A2EA664DED69}" srcOrd="0" destOrd="3" presId="urn:microsoft.com/office/officeart/2005/8/layout/hList6"/>
    <dgm:cxn modelId="{D8F8748B-0EFA-407D-A076-BE21FAE334EE}" type="presOf" srcId="{9D978530-655A-4A37-8DEE-13039138CC00}" destId="{F230CEDB-8211-4123-98C4-C7735F94605E}" srcOrd="0" destOrd="4" presId="urn:microsoft.com/office/officeart/2005/8/layout/hList6"/>
    <dgm:cxn modelId="{3D963AA5-7D42-4B54-B27B-C03DC08B475B}" srcId="{FD0DA1CB-62EC-488F-B0FE-906DEC3E0C9C}" destId="{0808FF4F-FDD7-47A8-94EE-47954C62ED3F}" srcOrd="2" destOrd="0" parTransId="{3A8B6F2F-C57B-4CF0-BF91-55479819145D}" sibTransId="{C1FA1B36-ABD6-4877-84B4-CEE518816241}"/>
    <dgm:cxn modelId="{CAD30C37-14A5-4D58-8E17-FA1E4DB72BB4}" type="presOf" srcId="{6AFE527E-AD0C-4FFC-815C-9034183EF1E3}" destId="{5CE7DB0C-E9C0-47CE-8196-D8057AC0B975}" srcOrd="0" destOrd="0" presId="urn:microsoft.com/office/officeart/2005/8/layout/hList6"/>
    <dgm:cxn modelId="{0F00A288-05DC-4E43-887D-89F330192550}" type="presOf" srcId="{EEAC35A7-19FB-4CDC-8308-B94C92BD780D}" destId="{F230CEDB-8211-4123-98C4-C7735F94605E}" srcOrd="0" destOrd="2" presId="urn:microsoft.com/office/officeart/2005/8/layout/hList6"/>
    <dgm:cxn modelId="{331E07A6-FB94-4A79-9291-2492FE028A4D}" srcId="{6AFE527E-AD0C-4FFC-815C-9034183EF1E3}" destId="{BADC1797-DCA1-46FB-BEA8-41558F341F7F}" srcOrd="0" destOrd="0" parTransId="{D09EC08E-7B2A-4810-A7DB-C2E4D78D4B5C}" sibTransId="{D0732BAB-E5F8-4E25-AA6F-03883499A248}"/>
    <dgm:cxn modelId="{BFFBDBB5-9926-4CED-854F-C89A1F776183}" srcId="{0808FF4F-FDD7-47A8-94EE-47954C62ED3F}" destId="{9D978530-655A-4A37-8DEE-13039138CC00}" srcOrd="3" destOrd="0" parTransId="{D1B05650-5927-48C7-B92B-3CF014953C35}" sibTransId="{F186FCDF-D5F9-4F70-8384-3386E89BBE6A}"/>
    <dgm:cxn modelId="{0C5B51C0-4147-49EC-9FEC-233B046D21FA}" srcId="{0808FF4F-FDD7-47A8-94EE-47954C62ED3F}" destId="{EEAC35A7-19FB-4CDC-8308-B94C92BD780D}" srcOrd="1" destOrd="0" parTransId="{37E503CC-E928-4FC3-BB7E-836608520EB2}" sibTransId="{B1AAB8C3-D166-44CF-96CB-99F165675B28}"/>
    <dgm:cxn modelId="{3B972673-B525-4C73-9E70-16448B848CEA}" srcId="{0808FF4F-FDD7-47A8-94EE-47954C62ED3F}" destId="{7749AECD-ECA3-4A97-9C7F-9544953202A0}" srcOrd="2" destOrd="0" parTransId="{A86E9A06-893F-43CE-B3F6-1F0D24FD67D4}" sibTransId="{649C4D12-CB66-4C90-BD3E-AD7876013935}"/>
    <dgm:cxn modelId="{32C0B249-4186-4BA5-A775-CF8F63E87A2B}" type="presOf" srcId="{0808FF4F-FDD7-47A8-94EE-47954C62ED3F}" destId="{F230CEDB-8211-4123-98C4-C7735F94605E}" srcOrd="0" destOrd="0" presId="urn:microsoft.com/office/officeart/2005/8/layout/hList6"/>
    <dgm:cxn modelId="{0839E393-7F58-405A-AB1E-21A4995AB774}" type="presParOf" srcId="{21B31EE8-0F05-4621-B76C-03408C24FA61}" destId="{5CE7DB0C-E9C0-47CE-8196-D8057AC0B975}" srcOrd="0" destOrd="0" presId="urn:microsoft.com/office/officeart/2005/8/layout/hList6"/>
    <dgm:cxn modelId="{D6850819-3567-44CA-B332-426B49A496D5}" type="presParOf" srcId="{21B31EE8-0F05-4621-B76C-03408C24FA61}" destId="{4A03A0FD-EC8F-47F4-9FFE-C6DD591FD1F4}" srcOrd="1" destOrd="0" presId="urn:microsoft.com/office/officeart/2005/8/layout/hList6"/>
    <dgm:cxn modelId="{2B5896FF-1914-4A07-A206-AA99DFF80A6B}" type="presParOf" srcId="{21B31EE8-0F05-4621-B76C-03408C24FA61}" destId="{2848CD4C-A1D0-4C1B-AD55-A2EA664DED69}" srcOrd="2" destOrd="0" presId="urn:microsoft.com/office/officeart/2005/8/layout/hList6"/>
    <dgm:cxn modelId="{AC44E7DD-424D-4C26-BB2D-2E917B0D282A}" type="presParOf" srcId="{21B31EE8-0F05-4621-B76C-03408C24FA61}" destId="{8F01947C-8C09-4759-BE09-3F02CE14092A}" srcOrd="3" destOrd="0" presId="urn:microsoft.com/office/officeart/2005/8/layout/hList6"/>
    <dgm:cxn modelId="{47FF1518-82D5-41B0-82D7-08908F7BC2E3}" type="presParOf" srcId="{21B31EE8-0F05-4621-B76C-03408C24FA61}" destId="{F230CEDB-8211-4123-98C4-C7735F94605E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02E837-8E4C-4956-B9B0-FFF3AB159566}" type="doc">
      <dgm:prSet loTypeId="urn:microsoft.com/office/officeart/2009/layout/CircleArrowProcess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lt-LT"/>
        </a:p>
      </dgm:t>
    </dgm:pt>
    <dgm:pt modelId="{708A9ED6-F1A5-4760-A810-D41822CCFB2E}">
      <dgm:prSet phldrT="[Tekstas]" custT="1"/>
      <dgm:spPr/>
      <dgm:t>
        <a:bodyPr/>
        <a:lstStyle/>
        <a:p>
          <a:r>
            <a:rPr lang="lt-LT" sz="1600" dirty="0" smtClean="0"/>
            <a:t>Profesijos standarto rengėjai</a:t>
          </a:r>
          <a:endParaRPr lang="lt-LT" sz="1600" dirty="0"/>
        </a:p>
      </dgm:t>
    </dgm:pt>
    <dgm:pt modelId="{28047E96-6AA6-4921-8E9B-CFB7494D706B}" type="parTrans" cxnId="{0566047D-B5B3-43C6-BCC6-2FD44EA862E5}">
      <dgm:prSet/>
      <dgm:spPr/>
      <dgm:t>
        <a:bodyPr/>
        <a:lstStyle/>
        <a:p>
          <a:endParaRPr lang="lt-LT"/>
        </a:p>
      </dgm:t>
    </dgm:pt>
    <dgm:pt modelId="{2A83EE4D-A7D2-46F6-B0CB-9FF4705345EC}" type="sibTrans" cxnId="{0566047D-B5B3-43C6-BCC6-2FD44EA862E5}">
      <dgm:prSet/>
      <dgm:spPr/>
      <dgm:t>
        <a:bodyPr/>
        <a:lstStyle/>
        <a:p>
          <a:endParaRPr lang="lt-LT"/>
        </a:p>
      </dgm:t>
    </dgm:pt>
    <dgm:pt modelId="{0677ADEC-DA52-48EE-B47D-2CD865782FE0}">
      <dgm:prSet phldrT="[Tekstas]" custT="1"/>
      <dgm:spPr/>
      <dgm:t>
        <a:bodyPr/>
        <a:lstStyle/>
        <a:p>
          <a:r>
            <a:rPr lang="lt-LT" sz="1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Modulinės programos rengėjai</a:t>
          </a:r>
          <a:endParaRPr lang="lt-LT" sz="16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ysClr val="windowText" lastClr="00000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14C66529-FEAF-481D-B943-9C05C147BC13}" type="parTrans" cxnId="{E8445A76-7C36-4A54-A243-440F3780B675}">
      <dgm:prSet/>
      <dgm:spPr/>
      <dgm:t>
        <a:bodyPr/>
        <a:lstStyle/>
        <a:p>
          <a:endParaRPr lang="lt-LT"/>
        </a:p>
      </dgm:t>
    </dgm:pt>
    <dgm:pt modelId="{5FADAEB9-36D8-4209-947C-B10B16EA0D20}" type="sibTrans" cxnId="{E8445A76-7C36-4A54-A243-440F3780B675}">
      <dgm:prSet/>
      <dgm:spPr/>
      <dgm:t>
        <a:bodyPr/>
        <a:lstStyle/>
        <a:p>
          <a:endParaRPr lang="lt-LT"/>
        </a:p>
      </dgm:t>
    </dgm:pt>
    <dgm:pt modelId="{03B99A83-86F8-4979-A543-5048F6D625F2}">
      <dgm:prSet phldrT="[Tekstas]" custT="1"/>
      <dgm:spPr/>
      <dgm:t>
        <a:bodyPr/>
        <a:lstStyle/>
        <a:p>
          <a:r>
            <a:rPr lang="lt-LT" sz="1600" dirty="0" smtClean="0"/>
            <a:t>Išoriniai turinio ekspertai</a:t>
          </a:r>
          <a:endParaRPr lang="lt-LT" sz="1600" dirty="0"/>
        </a:p>
      </dgm:t>
    </dgm:pt>
    <dgm:pt modelId="{508E136A-C76B-402A-92D4-BCFA912F5A42}" type="parTrans" cxnId="{A776B24D-EB9C-4DB9-BEB2-BBD7C2D921AB}">
      <dgm:prSet/>
      <dgm:spPr/>
      <dgm:t>
        <a:bodyPr/>
        <a:lstStyle/>
        <a:p>
          <a:endParaRPr lang="lt-LT"/>
        </a:p>
      </dgm:t>
    </dgm:pt>
    <dgm:pt modelId="{2F453555-7EBD-46DE-A5EB-28369AA92404}" type="sibTrans" cxnId="{A776B24D-EB9C-4DB9-BEB2-BBD7C2D921AB}">
      <dgm:prSet/>
      <dgm:spPr/>
      <dgm:t>
        <a:bodyPr/>
        <a:lstStyle/>
        <a:p>
          <a:endParaRPr lang="lt-LT"/>
        </a:p>
      </dgm:t>
    </dgm:pt>
    <dgm:pt modelId="{F20D0A00-E247-4174-9ECE-5CA5A9E71B5B}">
      <dgm:prSet/>
      <dgm:spPr/>
      <dgm:t>
        <a:bodyPr/>
        <a:lstStyle/>
        <a:p>
          <a:endParaRPr lang="lt-LT"/>
        </a:p>
      </dgm:t>
    </dgm:pt>
    <dgm:pt modelId="{8E6AA903-99B7-4277-8016-DD6E4E6882A0}" type="parTrans" cxnId="{3F4B2314-D356-4048-A6E4-2D889D1623FF}">
      <dgm:prSet/>
      <dgm:spPr/>
      <dgm:t>
        <a:bodyPr/>
        <a:lstStyle/>
        <a:p>
          <a:endParaRPr lang="lt-LT"/>
        </a:p>
      </dgm:t>
    </dgm:pt>
    <dgm:pt modelId="{8B57C2C2-DE23-435C-A106-5E544F4C3D24}" type="sibTrans" cxnId="{3F4B2314-D356-4048-A6E4-2D889D1623FF}">
      <dgm:prSet/>
      <dgm:spPr/>
      <dgm:t>
        <a:bodyPr/>
        <a:lstStyle/>
        <a:p>
          <a:endParaRPr lang="lt-LT"/>
        </a:p>
      </dgm:t>
    </dgm:pt>
    <dgm:pt modelId="{500BB02E-EC74-4D59-AC33-E5F2329BD2DA}" type="pres">
      <dgm:prSet presAssocID="{9A02E837-8E4C-4956-B9B0-FFF3AB159566}" presName="Name0" presStyleCnt="0">
        <dgm:presLayoutVars>
          <dgm:chMax val="7"/>
          <dgm:chPref val="7"/>
          <dgm:dir val="rev"/>
          <dgm:animLvl val="lvl"/>
        </dgm:presLayoutVars>
      </dgm:prSet>
      <dgm:spPr/>
      <dgm:t>
        <a:bodyPr/>
        <a:lstStyle/>
        <a:p>
          <a:endParaRPr lang="lt-LT"/>
        </a:p>
      </dgm:t>
    </dgm:pt>
    <dgm:pt modelId="{8D635227-1BC8-4B62-B113-8F7885945C3B}" type="pres">
      <dgm:prSet presAssocID="{708A9ED6-F1A5-4760-A810-D41822CCFB2E}" presName="Accent1" presStyleCnt="0"/>
      <dgm:spPr/>
    </dgm:pt>
    <dgm:pt modelId="{DBD548D1-4619-4951-91F4-AD74C0311FAC}" type="pres">
      <dgm:prSet presAssocID="{708A9ED6-F1A5-4760-A810-D41822CCFB2E}" presName="Accent" presStyleLbl="node1" presStyleIdx="0" presStyleCnt="4" custAng="2530508" custLinFactX="-85330" custLinFactNeighborX="-100000" custLinFactNeighborY="14750"/>
      <dgm:spPr/>
    </dgm:pt>
    <dgm:pt modelId="{9EE80E3D-2526-40F3-B65E-542C988C2AE8}" type="pres">
      <dgm:prSet presAssocID="{708A9ED6-F1A5-4760-A810-D41822CCFB2E}" presName="Parent1" presStyleLbl="revTx" presStyleIdx="0" presStyleCnt="4" custLinFactX="-132767" custLinFactNeighborX="-200000" custLinFactNeighborY="6242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DC03FB3F-E3B7-4608-92FD-CA747987C611}" type="pres">
      <dgm:prSet presAssocID="{0677ADEC-DA52-48EE-B47D-2CD865782FE0}" presName="Accent2" presStyleCnt="0"/>
      <dgm:spPr/>
    </dgm:pt>
    <dgm:pt modelId="{B8E3B26D-D2C6-4BC0-8FA6-C1ACA95A2817}" type="pres">
      <dgm:prSet presAssocID="{0677ADEC-DA52-48EE-B47D-2CD865782FE0}" presName="Accent" presStyleLbl="node1" presStyleIdx="1" presStyleCnt="4" custAng="19846561" custLinFactNeighborX="-67984" custLinFactNeighborY="50706"/>
      <dgm:spPr/>
      <dgm:t>
        <a:bodyPr/>
        <a:lstStyle/>
        <a:p>
          <a:endParaRPr lang="lt-LT"/>
        </a:p>
      </dgm:t>
    </dgm:pt>
    <dgm:pt modelId="{3DB0D8A9-2696-4813-94C2-CC62245092FA}" type="pres">
      <dgm:prSet presAssocID="{0677ADEC-DA52-48EE-B47D-2CD865782FE0}" presName="Parent2" presStyleLbl="revTx" presStyleIdx="1" presStyleCnt="4" custScaleX="139516" custLinFactX="-100000" custLinFactNeighborX="-157968" custLinFactNeighborY="2632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CDFDCD9B-2E0A-4772-9BED-E5D75D43F329}" type="pres">
      <dgm:prSet presAssocID="{03B99A83-86F8-4979-A543-5048F6D625F2}" presName="Accent3" presStyleCnt="0"/>
      <dgm:spPr/>
    </dgm:pt>
    <dgm:pt modelId="{BDEE27D6-C3A5-4486-A7BD-89F960CF6D45}" type="pres">
      <dgm:prSet presAssocID="{03B99A83-86F8-4979-A543-5048F6D625F2}" presName="Accent" presStyleLbl="node1" presStyleIdx="2" presStyleCnt="4" custAng="16616817" custLinFactX="-36459" custLinFactNeighborX="-100000" custLinFactNeighborY="-25626"/>
      <dgm:spPr/>
      <dgm:t>
        <a:bodyPr/>
        <a:lstStyle/>
        <a:p>
          <a:endParaRPr lang="lt-LT"/>
        </a:p>
      </dgm:t>
    </dgm:pt>
    <dgm:pt modelId="{0D174D14-AC04-411E-BE35-1844E6F8B2A5}" type="pres">
      <dgm:prSet presAssocID="{03B99A83-86F8-4979-A543-5048F6D625F2}" presName="Parent3" presStyleLbl="revTx" presStyleIdx="2" presStyleCnt="4" custScaleX="116679" custScaleY="154789" custLinFactX="-8348" custLinFactNeighborX="-100000" custLinFactNeighborY="3309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71BB4773-7809-4CD0-A046-C265F1D96713}" type="pres">
      <dgm:prSet presAssocID="{F20D0A00-E247-4174-9ECE-5CA5A9E71B5B}" presName="Accent4" presStyleCnt="0"/>
      <dgm:spPr/>
    </dgm:pt>
    <dgm:pt modelId="{57AF321A-778D-407A-BDF8-63A9048C008D}" type="pres">
      <dgm:prSet presAssocID="{F20D0A00-E247-4174-9ECE-5CA5A9E71B5B}" presName="Accent" presStyleLbl="node1" presStyleIdx="3" presStyleCnt="4" custScaleX="195031" custScaleY="174564" custLinFactX="38027" custLinFactNeighborX="100000" custLinFactNeighborY="-90728"/>
      <dgm:spPr>
        <a:prstGeom prst="smileyFace">
          <a:avLst/>
        </a:prstGeom>
        <a:solidFill>
          <a:schemeClr val="accent1">
            <a:lumMod val="40000"/>
            <a:lumOff val="60000"/>
          </a:schemeClr>
        </a:solidFill>
        <a:ln>
          <a:solidFill>
            <a:schemeClr val="accent2">
              <a:lumMod val="50000"/>
            </a:schemeClr>
          </a:solidFill>
        </a:ln>
      </dgm:spPr>
    </dgm:pt>
    <dgm:pt modelId="{7CF97343-DF85-46BD-A75B-45EA86BE3668}" type="pres">
      <dgm:prSet presAssocID="{F20D0A00-E247-4174-9ECE-5CA5A9E71B5B}" presName="Parent4" presStyleLbl="revTx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lt-LT"/>
        </a:p>
      </dgm:t>
    </dgm:pt>
  </dgm:ptLst>
  <dgm:cxnLst>
    <dgm:cxn modelId="{3F4B2314-D356-4048-A6E4-2D889D1623FF}" srcId="{9A02E837-8E4C-4956-B9B0-FFF3AB159566}" destId="{F20D0A00-E247-4174-9ECE-5CA5A9E71B5B}" srcOrd="3" destOrd="0" parTransId="{8E6AA903-99B7-4277-8016-DD6E4E6882A0}" sibTransId="{8B57C2C2-DE23-435C-A106-5E544F4C3D24}"/>
    <dgm:cxn modelId="{4902DBCC-DB9A-49E9-B52B-18CC1E6D30A7}" type="presOf" srcId="{0677ADEC-DA52-48EE-B47D-2CD865782FE0}" destId="{3DB0D8A9-2696-4813-94C2-CC62245092FA}" srcOrd="0" destOrd="0" presId="urn:microsoft.com/office/officeart/2009/layout/CircleArrowProcess"/>
    <dgm:cxn modelId="{D1C3A69D-C015-435A-8DB7-986AFC614C73}" type="presOf" srcId="{9A02E837-8E4C-4956-B9B0-FFF3AB159566}" destId="{500BB02E-EC74-4D59-AC33-E5F2329BD2DA}" srcOrd="0" destOrd="0" presId="urn:microsoft.com/office/officeart/2009/layout/CircleArrowProcess"/>
    <dgm:cxn modelId="{0566047D-B5B3-43C6-BCC6-2FD44EA862E5}" srcId="{9A02E837-8E4C-4956-B9B0-FFF3AB159566}" destId="{708A9ED6-F1A5-4760-A810-D41822CCFB2E}" srcOrd="0" destOrd="0" parTransId="{28047E96-6AA6-4921-8E9B-CFB7494D706B}" sibTransId="{2A83EE4D-A7D2-46F6-B0CB-9FF4705345EC}"/>
    <dgm:cxn modelId="{A776B24D-EB9C-4DB9-BEB2-BBD7C2D921AB}" srcId="{9A02E837-8E4C-4956-B9B0-FFF3AB159566}" destId="{03B99A83-86F8-4979-A543-5048F6D625F2}" srcOrd="2" destOrd="0" parTransId="{508E136A-C76B-402A-92D4-BCFA912F5A42}" sibTransId="{2F453555-7EBD-46DE-A5EB-28369AA92404}"/>
    <dgm:cxn modelId="{11E99F1A-6629-4CA6-A634-7CF5B60BBEBC}" type="presOf" srcId="{F20D0A00-E247-4174-9ECE-5CA5A9E71B5B}" destId="{7CF97343-DF85-46BD-A75B-45EA86BE3668}" srcOrd="0" destOrd="0" presId="urn:microsoft.com/office/officeart/2009/layout/CircleArrowProcess"/>
    <dgm:cxn modelId="{91444AA4-7E32-4F62-9940-A61D06C9FE92}" type="presOf" srcId="{708A9ED6-F1A5-4760-A810-D41822CCFB2E}" destId="{9EE80E3D-2526-40F3-B65E-542C988C2AE8}" srcOrd="0" destOrd="0" presId="urn:microsoft.com/office/officeart/2009/layout/CircleArrowProcess"/>
    <dgm:cxn modelId="{E8445A76-7C36-4A54-A243-440F3780B675}" srcId="{9A02E837-8E4C-4956-B9B0-FFF3AB159566}" destId="{0677ADEC-DA52-48EE-B47D-2CD865782FE0}" srcOrd="1" destOrd="0" parTransId="{14C66529-FEAF-481D-B943-9C05C147BC13}" sibTransId="{5FADAEB9-36D8-4209-947C-B10B16EA0D20}"/>
    <dgm:cxn modelId="{5282E723-6D74-485D-AA16-EF44DEA1FAE4}" type="presOf" srcId="{03B99A83-86F8-4979-A543-5048F6D625F2}" destId="{0D174D14-AC04-411E-BE35-1844E6F8B2A5}" srcOrd="0" destOrd="0" presId="urn:microsoft.com/office/officeart/2009/layout/CircleArrowProcess"/>
    <dgm:cxn modelId="{A59E1CB1-F073-4FB4-9AFD-F788CE53BBAB}" type="presParOf" srcId="{500BB02E-EC74-4D59-AC33-E5F2329BD2DA}" destId="{8D635227-1BC8-4B62-B113-8F7885945C3B}" srcOrd="0" destOrd="0" presId="urn:microsoft.com/office/officeart/2009/layout/CircleArrowProcess"/>
    <dgm:cxn modelId="{159E0731-FED7-4A68-B052-EFAB13AC95BE}" type="presParOf" srcId="{8D635227-1BC8-4B62-B113-8F7885945C3B}" destId="{DBD548D1-4619-4951-91F4-AD74C0311FAC}" srcOrd="0" destOrd="0" presId="urn:microsoft.com/office/officeart/2009/layout/CircleArrowProcess"/>
    <dgm:cxn modelId="{D18210C3-2ED5-4B6B-B436-BF32AF1D85BF}" type="presParOf" srcId="{500BB02E-EC74-4D59-AC33-E5F2329BD2DA}" destId="{9EE80E3D-2526-40F3-B65E-542C988C2AE8}" srcOrd="1" destOrd="0" presId="urn:microsoft.com/office/officeart/2009/layout/CircleArrowProcess"/>
    <dgm:cxn modelId="{43785927-BC48-49D5-A06B-AAF8C0177A12}" type="presParOf" srcId="{500BB02E-EC74-4D59-AC33-E5F2329BD2DA}" destId="{DC03FB3F-E3B7-4608-92FD-CA747987C611}" srcOrd="2" destOrd="0" presId="urn:microsoft.com/office/officeart/2009/layout/CircleArrowProcess"/>
    <dgm:cxn modelId="{0AB94125-1361-4178-A32D-B9A5A091EE39}" type="presParOf" srcId="{DC03FB3F-E3B7-4608-92FD-CA747987C611}" destId="{B8E3B26D-D2C6-4BC0-8FA6-C1ACA95A2817}" srcOrd="0" destOrd="0" presId="urn:microsoft.com/office/officeart/2009/layout/CircleArrowProcess"/>
    <dgm:cxn modelId="{900EFFC6-E1F3-44BE-AFE1-CC1E8E008A80}" type="presParOf" srcId="{500BB02E-EC74-4D59-AC33-E5F2329BD2DA}" destId="{3DB0D8A9-2696-4813-94C2-CC62245092FA}" srcOrd="3" destOrd="0" presId="urn:microsoft.com/office/officeart/2009/layout/CircleArrowProcess"/>
    <dgm:cxn modelId="{E94474B0-5F09-478F-99D3-897B01AB8E26}" type="presParOf" srcId="{500BB02E-EC74-4D59-AC33-E5F2329BD2DA}" destId="{CDFDCD9B-2E0A-4772-9BED-E5D75D43F329}" srcOrd="4" destOrd="0" presId="urn:microsoft.com/office/officeart/2009/layout/CircleArrowProcess"/>
    <dgm:cxn modelId="{385B36CE-CB2A-45AD-B835-7CB8DCD0D095}" type="presParOf" srcId="{CDFDCD9B-2E0A-4772-9BED-E5D75D43F329}" destId="{BDEE27D6-C3A5-4486-A7BD-89F960CF6D45}" srcOrd="0" destOrd="0" presId="urn:microsoft.com/office/officeart/2009/layout/CircleArrowProcess"/>
    <dgm:cxn modelId="{4A403FFA-0EDB-4CA7-881A-B1ED039F871A}" type="presParOf" srcId="{500BB02E-EC74-4D59-AC33-E5F2329BD2DA}" destId="{0D174D14-AC04-411E-BE35-1844E6F8B2A5}" srcOrd="5" destOrd="0" presId="urn:microsoft.com/office/officeart/2009/layout/CircleArrowProcess"/>
    <dgm:cxn modelId="{BA8A28F1-6DCB-4EA2-B4B3-65EF1E8ADD8F}" type="presParOf" srcId="{500BB02E-EC74-4D59-AC33-E5F2329BD2DA}" destId="{71BB4773-7809-4CD0-A046-C265F1D96713}" srcOrd="6" destOrd="0" presId="urn:microsoft.com/office/officeart/2009/layout/CircleArrowProcess"/>
    <dgm:cxn modelId="{DB92CF9A-440F-4319-BA3B-3925E6B185D6}" type="presParOf" srcId="{71BB4773-7809-4CD0-A046-C265F1D96713}" destId="{57AF321A-778D-407A-BDF8-63A9048C008D}" srcOrd="0" destOrd="0" presId="urn:microsoft.com/office/officeart/2009/layout/CircleArrowProcess"/>
    <dgm:cxn modelId="{0E0FBA52-7E1A-4C69-B48C-22ACF4236816}" type="presParOf" srcId="{500BB02E-EC74-4D59-AC33-E5F2329BD2DA}" destId="{7CF97343-DF85-46BD-A75B-45EA86BE3668}" srcOrd="7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2E62F8-AAF8-434A-A95D-C791E1D6748C}">
      <dsp:nvSpPr>
        <dsp:cNvPr id="0" name=""/>
        <dsp:cNvSpPr/>
      </dsp:nvSpPr>
      <dsp:spPr>
        <a:xfrm>
          <a:off x="2657" y="662084"/>
          <a:ext cx="2591135" cy="86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3000" kern="1200" dirty="0" smtClean="0"/>
            <a:t>Kvalifikacija</a:t>
          </a:r>
          <a:endParaRPr lang="lt-LT" sz="3000" kern="1200" dirty="0"/>
        </a:p>
      </dsp:txBody>
      <dsp:txXfrm>
        <a:off x="2657" y="662084"/>
        <a:ext cx="2591135" cy="864000"/>
      </dsp:txXfrm>
    </dsp:sp>
    <dsp:sp modelId="{5933324A-064F-4570-9CC8-AEA3B8DF75C3}">
      <dsp:nvSpPr>
        <dsp:cNvPr id="0" name=""/>
        <dsp:cNvSpPr/>
      </dsp:nvSpPr>
      <dsp:spPr>
        <a:xfrm>
          <a:off x="21909" y="1535793"/>
          <a:ext cx="2591135" cy="252196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2000" b="1" kern="1200" dirty="0" smtClean="0"/>
            <a:t>Tikslas specialistas </a:t>
          </a:r>
          <a:endParaRPr lang="lt-LT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2000" kern="1200" dirty="0" smtClean="0"/>
            <a:t>Dalykas </a:t>
          </a:r>
          <a:r>
            <a:rPr lang="lt-LT" sz="2000" kern="1200" dirty="0" err="1" smtClean="0"/>
            <a:t>Nr</a:t>
          </a:r>
          <a:r>
            <a:rPr lang="lt-LT" sz="2000" kern="1200" dirty="0" smtClean="0"/>
            <a:t>. 1</a:t>
          </a:r>
          <a:endParaRPr lang="lt-L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2000" kern="1200" dirty="0" smtClean="0"/>
            <a:t>Dalykas </a:t>
          </a:r>
          <a:r>
            <a:rPr lang="lt-LT" sz="2000" kern="1200" dirty="0" err="1" smtClean="0"/>
            <a:t>Nr</a:t>
          </a:r>
          <a:r>
            <a:rPr lang="lt-LT" sz="2000" kern="1200" dirty="0" smtClean="0"/>
            <a:t>. 2</a:t>
          </a:r>
          <a:endParaRPr lang="lt-L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2000" kern="1200" dirty="0" smtClean="0"/>
            <a:t>Dalykas </a:t>
          </a:r>
          <a:r>
            <a:rPr lang="lt-LT" sz="2000" kern="1200" dirty="0" err="1" smtClean="0"/>
            <a:t>Nr</a:t>
          </a:r>
          <a:r>
            <a:rPr lang="lt-LT" sz="2000" kern="1200" dirty="0" smtClean="0"/>
            <a:t>. 3 ir t. t.</a:t>
          </a:r>
          <a:endParaRPr lang="lt-LT" sz="20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lt-LT" sz="2300" kern="1200" dirty="0"/>
        </a:p>
      </dsp:txBody>
      <dsp:txXfrm>
        <a:off x="21909" y="1535793"/>
        <a:ext cx="2591135" cy="2521968"/>
      </dsp:txXfrm>
    </dsp:sp>
    <dsp:sp modelId="{3546B83D-9C07-47B3-A7FD-2B34959873CA}">
      <dsp:nvSpPr>
        <dsp:cNvPr id="0" name=""/>
        <dsp:cNvSpPr/>
      </dsp:nvSpPr>
      <dsp:spPr>
        <a:xfrm>
          <a:off x="2956551" y="662084"/>
          <a:ext cx="2591135" cy="86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3000" kern="1200" dirty="0" smtClean="0"/>
            <a:t>Kvalifikacija</a:t>
          </a:r>
          <a:endParaRPr lang="lt-LT" sz="3000" kern="1200" dirty="0"/>
        </a:p>
      </dsp:txBody>
      <dsp:txXfrm>
        <a:off x="2956551" y="662084"/>
        <a:ext cx="2591135" cy="864000"/>
      </dsp:txXfrm>
    </dsp:sp>
    <dsp:sp modelId="{C0E520D4-D364-4FC4-BCAB-57039693FB35}">
      <dsp:nvSpPr>
        <dsp:cNvPr id="0" name=""/>
        <dsp:cNvSpPr/>
      </dsp:nvSpPr>
      <dsp:spPr>
        <a:xfrm>
          <a:off x="2956551" y="1526084"/>
          <a:ext cx="2591135" cy="252196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2000" b="1" kern="1200" dirty="0" smtClean="0"/>
            <a:t>Tikslas kompetencija</a:t>
          </a:r>
          <a:endParaRPr lang="lt-LT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2000" kern="1200" dirty="0" smtClean="0"/>
            <a:t>Dalykai </a:t>
          </a:r>
          <a:r>
            <a:rPr lang="lt-LT" sz="2000" kern="1200" dirty="0" err="1" smtClean="0"/>
            <a:t>Nr</a:t>
          </a:r>
          <a:r>
            <a:rPr lang="lt-LT" sz="2000" kern="1200" dirty="0" smtClean="0"/>
            <a:t>. 1 +</a:t>
          </a:r>
          <a:r>
            <a:rPr lang="lt-LT" sz="2000" kern="1200" dirty="0" err="1" smtClean="0"/>
            <a:t>Nr</a:t>
          </a:r>
          <a:r>
            <a:rPr lang="lt-LT" sz="2000" kern="1200" dirty="0" smtClean="0"/>
            <a:t>. 3 + </a:t>
          </a:r>
          <a:r>
            <a:rPr lang="lt-LT" sz="2000" kern="1200" dirty="0" err="1" smtClean="0"/>
            <a:t>Nr</a:t>
          </a:r>
          <a:r>
            <a:rPr lang="lt-LT" sz="2000" kern="1200" dirty="0" smtClean="0"/>
            <a:t>. 7</a:t>
          </a:r>
          <a:endParaRPr lang="lt-L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2000" b="1" kern="1200" dirty="0" smtClean="0"/>
            <a:t>Tikslas kompetencija </a:t>
          </a:r>
          <a:endParaRPr lang="lt-LT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2000" kern="1200" dirty="0" smtClean="0"/>
            <a:t>Dalykai </a:t>
          </a:r>
          <a:r>
            <a:rPr lang="lt-LT" sz="2000" kern="1200" dirty="0" err="1" smtClean="0"/>
            <a:t>Nr</a:t>
          </a:r>
          <a:r>
            <a:rPr lang="lt-LT" sz="2000" kern="1200" dirty="0" smtClean="0"/>
            <a:t>. 3+ </a:t>
          </a:r>
          <a:r>
            <a:rPr lang="lt-LT" sz="2000" kern="1200" dirty="0" err="1" smtClean="0"/>
            <a:t>Nr</a:t>
          </a:r>
          <a:r>
            <a:rPr lang="lt-LT" sz="2000" kern="1200" dirty="0" smtClean="0"/>
            <a:t>. 8 ir t. t.</a:t>
          </a:r>
          <a:endParaRPr lang="lt-LT" sz="2000" kern="1200" dirty="0"/>
        </a:p>
      </dsp:txBody>
      <dsp:txXfrm>
        <a:off x="2956551" y="1526084"/>
        <a:ext cx="2591135" cy="2521968"/>
      </dsp:txXfrm>
    </dsp:sp>
    <dsp:sp modelId="{5C4A105E-E8C3-4B59-8401-04D565F9753D}">
      <dsp:nvSpPr>
        <dsp:cNvPr id="0" name=""/>
        <dsp:cNvSpPr/>
      </dsp:nvSpPr>
      <dsp:spPr>
        <a:xfrm>
          <a:off x="5910445" y="662084"/>
          <a:ext cx="2591135" cy="86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3000" kern="1200" dirty="0" smtClean="0"/>
            <a:t>Kvalifikacija</a:t>
          </a:r>
          <a:endParaRPr lang="lt-LT" sz="3000" kern="1200" dirty="0"/>
        </a:p>
      </dsp:txBody>
      <dsp:txXfrm>
        <a:off x="5910445" y="662084"/>
        <a:ext cx="2591135" cy="864000"/>
      </dsp:txXfrm>
    </dsp:sp>
    <dsp:sp modelId="{F95A368D-3F11-481A-8B54-C74A5A67F218}">
      <dsp:nvSpPr>
        <dsp:cNvPr id="0" name=""/>
        <dsp:cNvSpPr/>
      </dsp:nvSpPr>
      <dsp:spPr>
        <a:xfrm>
          <a:off x="5910445" y="1526084"/>
          <a:ext cx="2591135" cy="252196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2000" b="1" kern="1200" dirty="0" smtClean="0"/>
            <a:t>Tikslas kompetencija</a:t>
          </a:r>
          <a:endParaRPr lang="lt-LT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2000" kern="1200" dirty="0" smtClean="0"/>
            <a:t>Modulis </a:t>
          </a:r>
          <a:r>
            <a:rPr lang="lt-LT" sz="2000" kern="1200" dirty="0" err="1" smtClean="0"/>
            <a:t>Nr</a:t>
          </a:r>
          <a:r>
            <a:rPr lang="lt-LT" sz="2000" kern="1200" dirty="0" smtClean="0"/>
            <a:t>. 1</a:t>
          </a:r>
          <a:endParaRPr lang="lt-L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2000" b="1" kern="1200" dirty="0" smtClean="0"/>
            <a:t>Tikslas kompetencija</a:t>
          </a:r>
          <a:endParaRPr lang="lt-LT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2000" kern="1200" dirty="0" smtClean="0"/>
            <a:t>Modulis </a:t>
          </a:r>
          <a:r>
            <a:rPr lang="lt-LT" sz="2000" kern="1200" dirty="0" err="1" smtClean="0"/>
            <a:t>Nr</a:t>
          </a:r>
          <a:r>
            <a:rPr lang="lt-LT" sz="2000" kern="1200" dirty="0" smtClean="0"/>
            <a:t>. 2   ir t. t.</a:t>
          </a:r>
          <a:endParaRPr lang="lt-LT" sz="2000" kern="1200" dirty="0"/>
        </a:p>
      </dsp:txBody>
      <dsp:txXfrm>
        <a:off x="5910445" y="1526084"/>
        <a:ext cx="2591135" cy="25219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E7DB0C-E9C0-47CE-8196-D8057AC0B975}">
      <dsp:nvSpPr>
        <dsp:cNvPr id="0" name=""/>
        <dsp:cNvSpPr/>
      </dsp:nvSpPr>
      <dsp:spPr>
        <a:xfrm rot="16200000">
          <a:off x="-935412" y="936450"/>
          <a:ext cx="4572000" cy="2699098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3300" kern="1200" dirty="0" smtClean="0"/>
            <a:t>IA etapas</a:t>
          </a:r>
          <a:endParaRPr lang="lt-LT" sz="33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1800" kern="1200" dirty="0" smtClean="0"/>
            <a:t>Modulinio profesinio mokymo sistemos koncepcija</a:t>
          </a:r>
          <a:endParaRPr lang="lt-L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1800" kern="1200" dirty="0" smtClean="0">
              <a:solidFill>
                <a:schemeClr val="tx2">
                  <a:lumMod val="50000"/>
                </a:schemeClr>
              </a:solidFill>
            </a:rPr>
            <a:t>Modulinių profesinio mokymo programų kūrimo metodikos projektas</a:t>
          </a:r>
          <a:endParaRPr lang="lt-LT" sz="1800" kern="1200" dirty="0">
            <a:solidFill>
              <a:schemeClr val="tx2">
                <a:lumMod val="50000"/>
              </a:schemeClr>
            </a:solidFill>
          </a:endParaRPr>
        </a:p>
      </dsp:txBody>
      <dsp:txXfrm rot="5400000">
        <a:off x="1039" y="914399"/>
        <a:ext cx="2699098" cy="2743200"/>
      </dsp:txXfrm>
    </dsp:sp>
    <dsp:sp modelId="{2848CD4C-A1D0-4C1B-AD55-A2EA664DED69}">
      <dsp:nvSpPr>
        <dsp:cNvPr id="0" name=""/>
        <dsp:cNvSpPr/>
      </dsp:nvSpPr>
      <dsp:spPr>
        <a:xfrm rot="16200000">
          <a:off x="1965772" y="936450"/>
          <a:ext cx="4572000" cy="2699098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3000" kern="1200" dirty="0" smtClean="0"/>
            <a:t>IB etapas</a:t>
          </a:r>
          <a:endParaRPr lang="lt-LT" sz="30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1800" kern="1200" dirty="0" smtClean="0"/>
            <a:t>Modulinių profesinio mokymo programų rengėjų mokymas</a:t>
          </a:r>
          <a:endParaRPr lang="lt-L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1800" kern="1200" dirty="0" smtClean="0">
              <a:solidFill>
                <a:schemeClr val="tx2">
                  <a:lumMod val="50000"/>
                </a:schemeClr>
              </a:solidFill>
            </a:rPr>
            <a:t>40 modulinių programų</a:t>
          </a:r>
          <a:endParaRPr lang="lt-LT" sz="1800" kern="1200" dirty="0">
            <a:solidFill>
              <a:schemeClr val="tx2">
                <a:lumMod val="5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1800" kern="1200" dirty="0" smtClean="0"/>
            <a:t>Modulinių profesinio mokymo programų kūrimo metodika</a:t>
          </a:r>
          <a:endParaRPr lang="lt-LT" sz="1800" kern="1200" dirty="0"/>
        </a:p>
      </dsp:txBody>
      <dsp:txXfrm rot="5400000">
        <a:off x="2902223" y="914399"/>
        <a:ext cx="2699098" cy="2743200"/>
      </dsp:txXfrm>
    </dsp:sp>
    <dsp:sp modelId="{F230CEDB-8211-4123-98C4-C7735F94605E}">
      <dsp:nvSpPr>
        <dsp:cNvPr id="0" name=""/>
        <dsp:cNvSpPr/>
      </dsp:nvSpPr>
      <dsp:spPr>
        <a:xfrm rot="16200000">
          <a:off x="4867650" y="936450"/>
          <a:ext cx="4572000" cy="2699098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90500" bIns="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3000" kern="1200" dirty="0" smtClean="0"/>
            <a:t>II etapas</a:t>
          </a:r>
          <a:endParaRPr lang="lt-LT" sz="30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1800" kern="1200" dirty="0" smtClean="0"/>
            <a:t>Modulinių programų rengimo turinio vadovas</a:t>
          </a:r>
          <a:endParaRPr lang="lt-L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1800" kern="1200" dirty="0" smtClean="0">
              <a:solidFill>
                <a:schemeClr val="tx2">
                  <a:lumMod val="50000"/>
                </a:schemeClr>
              </a:solidFill>
            </a:rPr>
            <a:t>Nauji teisės aktai</a:t>
          </a:r>
          <a:endParaRPr lang="lt-LT" sz="1800" kern="1200" dirty="0">
            <a:solidFill>
              <a:schemeClr val="tx2">
                <a:lumMod val="5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1800" kern="1200" dirty="0" smtClean="0">
              <a:solidFill>
                <a:schemeClr val="tx2">
                  <a:lumMod val="50000"/>
                </a:schemeClr>
              </a:solidFill>
            </a:rPr>
            <a:t>Rengėjų mokymai</a:t>
          </a:r>
          <a:endParaRPr lang="lt-LT" sz="1800" kern="1200" dirty="0">
            <a:solidFill>
              <a:schemeClr val="tx2">
                <a:lumMod val="5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1800" kern="1200" dirty="0" smtClean="0"/>
            <a:t>20 modulinių programų</a:t>
          </a:r>
          <a:endParaRPr lang="lt-LT" sz="1800" kern="1200" dirty="0"/>
        </a:p>
      </dsp:txBody>
      <dsp:txXfrm rot="5400000">
        <a:off x="5804101" y="914399"/>
        <a:ext cx="2699098" cy="27432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D548D1-4619-4951-91F4-AD74C0311FAC}">
      <dsp:nvSpPr>
        <dsp:cNvPr id="0" name=""/>
        <dsp:cNvSpPr/>
      </dsp:nvSpPr>
      <dsp:spPr>
        <a:xfrm rot="2530508">
          <a:off x="-136104" y="-21196"/>
          <a:ext cx="1667406" cy="166757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E80E3D-2526-40F3-B65E-542C988C2AE8}">
      <dsp:nvSpPr>
        <dsp:cNvPr id="0" name=""/>
        <dsp:cNvSpPr/>
      </dsp:nvSpPr>
      <dsp:spPr>
        <a:xfrm>
          <a:off x="223939" y="626876"/>
          <a:ext cx="930507" cy="4652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kern="1200" dirty="0" smtClean="0"/>
            <a:t>Profesijos standarto rengėjai</a:t>
          </a:r>
          <a:endParaRPr lang="lt-LT" sz="1600" kern="1200" dirty="0"/>
        </a:p>
      </dsp:txBody>
      <dsp:txXfrm>
        <a:off x="223939" y="626876"/>
        <a:ext cx="930507" cy="465205"/>
      </dsp:txXfrm>
    </dsp:sp>
    <dsp:sp modelId="{B8E3B26D-D2C6-4BC0-8FA6-C1ACA95A2817}">
      <dsp:nvSpPr>
        <dsp:cNvPr id="0" name=""/>
        <dsp:cNvSpPr/>
      </dsp:nvSpPr>
      <dsp:spPr>
        <a:xfrm rot="19846561">
          <a:off x="2283751" y="1536667"/>
          <a:ext cx="1667406" cy="1667576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B0D8A9-2696-4813-94C2-CC62245092FA}">
      <dsp:nvSpPr>
        <dsp:cNvPr id="0" name=""/>
        <dsp:cNvSpPr/>
      </dsp:nvSpPr>
      <dsp:spPr>
        <a:xfrm>
          <a:off x="1201197" y="1418967"/>
          <a:ext cx="1298206" cy="4652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Modulinės programos rengėjai</a:t>
          </a:r>
          <a:endParaRPr lang="lt-LT" sz="1600" b="1" kern="1200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ysClr val="windowText" lastClr="00000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sp:txBody>
      <dsp:txXfrm>
        <a:off x="1201197" y="1418967"/>
        <a:ext cx="1298206" cy="465205"/>
      </dsp:txXfrm>
    </dsp:sp>
    <dsp:sp modelId="{BDEE27D6-C3A5-4486-A7BD-89F960CF6D45}">
      <dsp:nvSpPr>
        <dsp:cNvPr id="0" name=""/>
        <dsp:cNvSpPr/>
      </dsp:nvSpPr>
      <dsp:spPr>
        <a:xfrm rot="16616817">
          <a:off x="678774" y="1225581"/>
          <a:ext cx="1667406" cy="166757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174D14-AC04-411E-BE35-1844E6F8B2A5}">
      <dsp:nvSpPr>
        <dsp:cNvPr id="0" name=""/>
        <dsp:cNvSpPr/>
      </dsp:nvSpPr>
      <dsp:spPr>
        <a:xfrm>
          <a:off x="2234574" y="2283055"/>
          <a:ext cx="1085706" cy="720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kern="1200" dirty="0" smtClean="0"/>
            <a:t>Išoriniai turinio ekspertai</a:t>
          </a:r>
          <a:endParaRPr lang="lt-LT" sz="1600" kern="1200" dirty="0"/>
        </a:p>
      </dsp:txBody>
      <dsp:txXfrm>
        <a:off x="2234574" y="2283055"/>
        <a:ext cx="1085706" cy="720087"/>
      </dsp:txXfrm>
    </dsp:sp>
    <dsp:sp modelId="{57AF321A-778D-407A-BDF8-63A9048C008D}">
      <dsp:nvSpPr>
        <dsp:cNvPr id="0" name=""/>
        <dsp:cNvSpPr/>
      </dsp:nvSpPr>
      <dsp:spPr>
        <a:xfrm>
          <a:off x="4832451" y="887092"/>
          <a:ext cx="2793842" cy="2501859"/>
        </a:xfrm>
        <a:prstGeom prst="smileyFace">
          <a:avLst/>
        </a:prstGeom>
        <a:solidFill>
          <a:schemeClr val="accent1">
            <a:lumMod val="40000"/>
            <a:lumOff val="60000"/>
          </a:schemeClr>
        </a:solidFill>
        <a:ln>
          <a:solidFill>
            <a:schemeClr val="accent2">
              <a:lumMod val="50000"/>
            </a:schemeClr>
          </a:solidFill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F97343-DF85-46BD-A75B-45EA86BE3668}">
      <dsp:nvSpPr>
        <dsp:cNvPr id="0" name=""/>
        <dsp:cNvSpPr/>
      </dsp:nvSpPr>
      <dsp:spPr>
        <a:xfrm>
          <a:off x="3785457" y="3216571"/>
          <a:ext cx="930507" cy="4652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t-LT" sz="3200" kern="1200"/>
        </a:p>
      </dsp:txBody>
      <dsp:txXfrm>
        <a:off x="3785457" y="3216571"/>
        <a:ext cx="930507" cy="4652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tačiakampis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Stačiakampis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Stačiakampis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Stačiakampis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Stačiakampis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ntrinis pavadinima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lt-LT" smtClean="0"/>
              <a:t>Spustelėję redag. ruoš. paantrš. stilių</a:t>
            </a:r>
            <a:endParaRPr kumimoji="0" lang="en-US"/>
          </a:p>
        </p:txBody>
      </p:sp>
      <p:sp>
        <p:nvSpPr>
          <p:cNvPr id="28" name="Datos vietos rezervavimo ženklas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1C4B-E2C7-405E-B852-F5C2B93FFEAA}" type="datetimeFigureOut">
              <a:rPr lang="lt-LT" smtClean="0"/>
              <a:pPr/>
              <a:t>2015.09.21</a:t>
            </a:fld>
            <a:endParaRPr lang="lt-LT"/>
          </a:p>
        </p:txBody>
      </p:sp>
      <p:sp>
        <p:nvSpPr>
          <p:cNvPr id="17" name="Poraštės vietos rezervavimo ženklas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Tiesioji jungtis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tačiakampis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as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as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kaidrės numerio vietos rezervavimo ženklas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EF71BF7-B0B1-47E6-B96B-2A7DCD0CCB8D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8" name="Antraštė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1C4B-E2C7-405E-B852-F5C2B93FFEAA}" type="datetimeFigureOut">
              <a:rPr lang="lt-LT" smtClean="0"/>
              <a:pPr/>
              <a:t>2015.09.21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1BF7-B0B1-47E6-B96B-2A7DCD0CCB8D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us pavadinimas ir teksta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ačiakampis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Stačiakampis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tačiakampis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tačiakampis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Stačiakampis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Stačiakampis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Tiesioji jungtis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as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as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EF71BF7-B0B1-47E6-B96B-2A7DCD0CCB8D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1C4B-E2C7-405E-B852-F5C2B93FFEAA}" type="datetimeFigureOut">
              <a:rPr lang="lt-LT" smtClean="0"/>
              <a:pPr/>
              <a:t>2015.09.21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1C4B-E2C7-405E-B852-F5C2B93FFEAA}" type="datetimeFigureOut">
              <a:rPr lang="lt-LT" smtClean="0"/>
              <a:pPr/>
              <a:t>2015.09.21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EF71BF7-B0B1-47E6-B96B-2A7DCD0CCB8D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8" name="Turinio vietos rezervavimo ženklas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cijos antrašt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tačiakampis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Stačiakampis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Stačiakampis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Stačiakampis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Stačiakampis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Stačiakampis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13" name="Stačiakampis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tačiakampis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1C4B-E2C7-405E-B852-F5C2B93FFEAA}" type="datetimeFigureOut">
              <a:rPr lang="lt-LT" smtClean="0"/>
              <a:pPr/>
              <a:t>2015.09.21</a:t>
            </a:fld>
            <a:endParaRPr lang="lt-LT"/>
          </a:p>
        </p:txBody>
      </p:sp>
      <p:sp>
        <p:nvSpPr>
          <p:cNvPr id="8" name="Tiesioji jungtis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as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as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EF71BF7-B0B1-47E6-B96B-2A7DCD0CCB8D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F881C4B-E2C7-405E-B852-F5C2B93FFEAA}" type="datetimeFigureOut">
              <a:rPr lang="lt-LT" smtClean="0"/>
              <a:pPr/>
              <a:t>2015.09.21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1BF7-B0B1-47E6-B96B-2A7DCD0CCB8D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8" name="Tiesioji jungtis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urinio vietos rezervavimo ženklas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12" name="Turinio vietos rezervavimo ženklas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Lyginima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esioji jungtis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tačiakampis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Stačiakampis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Stačiakampis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Stačiakampis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Stačiakampis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ačiakampis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1C4B-E2C7-405E-B852-F5C2B93FFEAA}" type="datetimeFigureOut">
              <a:rPr lang="lt-LT" smtClean="0"/>
              <a:pPr/>
              <a:t>2015.09.21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lt-LT"/>
          </a:p>
        </p:txBody>
      </p:sp>
      <p:sp>
        <p:nvSpPr>
          <p:cNvPr id="15" name="Tiesioji jungtis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Stačiakampis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Turinio vietos rezervavimo ženklas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26" name="Turinio vietos rezervavimo ženklas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25" name="Ovalas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as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EF71BF7-B0B1-47E6-B96B-2A7DCD0CCB8D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23" name="Antraštė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1C4B-E2C7-405E-B852-F5C2B93FFEAA}" type="datetimeFigureOut">
              <a:rPr lang="lt-LT" smtClean="0"/>
              <a:pPr/>
              <a:t>2015.09.21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EF71BF7-B0B1-47E6-B96B-2A7DCD0CCB8D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ačiakampis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Stačiakampis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tačiakampis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tačiakampis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tačiakampis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Stačiakampis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1C4B-E2C7-405E-B852-F5C2B93FFEAA}" type="datetimeFigureOut">
              <a:rPr lang="lt-LT" smtClean="0"/>
              <a:pPr/>
              <a:t>2015.09.21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EF71BF7-B0B1-47E6-B96B-2A7DCD0CCB8D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urinys ir antrašt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tačiakampis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Stačiakampis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Stačiakampis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Stačiakampis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Stačiakampis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Stačiakampis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8" name="Stačiakampis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Tiesioji jungtis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Turinio vietos rezervavimo ženklas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10" name="Ovalas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as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EF71BF7-B0B1-47E6-B96B-2A7DCD0CCB8D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21" name="Stačiakampis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1C4B-E2C7-405E-B852-F5C2B93FFEAA}" type="datetimeFigureOut">
              <a:rPr lang="lt-LT" smtClean="0"/>
              <a:pPr/>
              <a:t>2015.09.21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lt-L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esioji jungtis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Stačiakampis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Stačiakampis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Stačiakampis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Stačiakampis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Stačiakampis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Stačiakampis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tačiakampis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as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as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EF71BF7-B0B1-47E6-B96B-2A7DCD0CCB8D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lt-LT" smtClean="0"/>
              <a:t>Spustelėkite piktogr. norėdami įtraukti pav.</a:t>
            </a:r>
            <a:endParaRPr kumimoji="0" lang="en-US" dirty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22" name="Stačiakampis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F881C4B-E2C7-405E-B852-F5C2B93FFEAA}" type="datetimeFigureOut">
              <a:rPr lang="lt-LT" smtClean="0"/>
              <a:pPr/>
              <a:t>2015.09.21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lt-LT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tačiakampis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Stačiakampis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Stačiakampis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Stačiakampis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tačiakampis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os vietos rezervavimo ženklas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F881C4B-E2C7-405E-B852-F5C2B93FFEAA}" type="datetimeFigureOut">
              <a:rPr lang="lt-LT" smtClean="0"/>
              <a:pPr/>
              <a:t>2015.09.21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lt-LT"/>
          </a:p>
        </p:txBody>
      </p:sp>
      <p:sp>
        <p:nvSpPr>
          <p:cNvPr id="8" name="Stačiakampis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Tiesioji jungtis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as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as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kaidrės numerio vietos rezervavimo ženklas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EF71BF7-B0B1-47E6-B96B-2A7DCD0CCB8D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22" name="Pavadinimo vietos rezervavimo ženkla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13" name="Teksto vietos rezervavimo ženklas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  <a:p>
            <a:pPr lvl="1" eaLnBrk="1" latinLnBrk="0" hangingPunct="1"/>
            <a:r>
              <a:rPr kumimoji="0" lang="lt-LT" smtClean="0"/>
              <a:t>Antras lygmuo</a:t>
            </a:r>
          </a:p>
          <a:p>
            <a:pPr lvl="2" eaLnBrk="1" latinLnBrk="0" hangingPunct="1"/>
            <a:r>
              <a:rPr kumimoji="0" lang="lt-LT" smtClean="0"/>
              <a:t>Trečias lygmuo</a:t>
            </a:r>
          </a:p>
          <a:p>
            <a:pPr lvl="3" eaLnBrk="1" latinLnBrk="0" hangingPunct="1"/>
            <a:r>
              <a:rPr kumimoji="0" lang="lt-LT" smtClean="0"/>
              <a:t>Ketvirtas lygmuo</a:t>
            </a:r>
          </a:p>
          <a:p>
            <a:pPr lvl="4" eaLnBrk="1" latinLnBrk="0" hangingPunct="1"/>
            <a:r>
              <a:rPr kumimoji="0" lang="lt-LT" smtClean="0"/>
              <a:t>Penktas lygmuo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pull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697832"/>
          </a:xfrm>
        </p:spPr>
        <p:txBody>
          <a:bodyPr>
            <a:normAutofit fontScale="77500" lnSpcReduction="20000"/>
          </a:bodyPr>
          <a:lstStyle/>
          <a:p>
            <a:r>
              <a:rPr lang="lt-LT" sz="4000" dirty="0" smtClean="0"/>
              <a:t>Modulinių  profesinio  mokymo programų  rengimas: </a:t>
            </a:r>
          </a:p>
          <a:p>
            <a:r>
              <a:rPr lang="lt-LT" sz="4000" dirty="0" smtClean="0">
                <a:solidFill>
                  <a:schemeClr val="accent1">
                    <a:lumMod val="75000"/>
                  </a:schemeClr>
                </a:solidFill>
              </a:rPr>
              <a:t>rezultatai  ir gairės</a:t>
            </a:r>
          </a:p>
          <a:p>
            <a:endParaRPr lang="lt-LT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lt-LT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lt-LT" sz="2100" b="0" cap="none" dirty="0" smtClean="0">
                <a:solidFill>
                  <a:schemeClr val="accent1">
                    <a:lumMod val="75000"/>
                  </a:schemeClr>
                </a:solidFill>
              </a:rPr>
              <a:t>Projekto turinio vadovė</a:t>
            </a:r>
          </a:p>
          <a:p>
            <a:r>
              <a:rPr lang="lt-LT" sz="2100" b="0" cap="none" dirty="0" smtClean="0">
                <a:solidFill>
                  <a:schemeClr val="accent1">
                    <a:lumMod val="75000"/>
                  </a:schemeClr>
                </a:solidFill>
              </a:rPr>
              <a:t>Daina </a:t>
            </a:r>
            <a:r>
              <a:rPr lang="lt-LT" sz="2100" b="0" cap="none" dirty="0" err="1">
                <a:solidFill>
                  <a:schemeClr val="accent1">
                    <a:lumMod val="75000"/>
                  </a:schemeClr>
                </a:solidFill>
              </a:rPr>
              <a:t>R</a:t>
            </a:r>
            <a:r>
              <a:rPr lang="lt-LT" sz="2100" b="0" cap="none" dirty="0" err="1" smtClean="0">
                <a:solidFill>
                  <a:schemeClr val="accent1">
                    <a:lumMod val="75000"/>
                  </a:schemeClr>
                </a:solidFill>
              </a:rPr>
              <a:t>ožnienė</a:t>
            </a:r>
            <a:endParaRPr lang="lt-LT" sz="2100" b="0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1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603996"/>
            <a:ext cx="1825675" cy="794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NERINGA\ESF-2007-2013\VIESINIMAS\zenklai\SMM\aktualus\Logo_LT_sp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29556"/>
            <a:ext cx="2423232" cy="1066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5898041" y="623803"/>
            <a:ext cx="782732" cy="677725"/>
            <a:chOff x="391" y="346"/>
            <a:chExt cx="418" cy="418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391" y="346"/>
              <a:ext cx="418" cy="418"/>
            </a:xfrm>
            <a:prstGeom prst="rect">
              <a:avLst/>
            </a:prstGeom>
            <a:solidFill>
              <a:srgbClr val="0292E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lt-L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lt-LT"/>
            </a:p>
          </p:txBody>
        </p:sp>
        <p:grpSp>
          <p:nvGrpSpPr>
            <p:cNvPr id="8" name="Group 5"/>
            <p:cNvGrpSpPr>
              <a:grpSpLocks/>
            </p:cNvGrpSpPr>
            <p:nvPr/>
          </p:nvGrpSpPr>
          <p:grpSpPr bwMode="auto">
            <a:xfrm>
              <a:off x="405" y="352"/>
              <a:ext cx="386" cy="402"/>
              <a:chOff x="405" y="352"/>
              <a:chExt cx="386" cy="402"/>
            </a:xfrm>
          </p:grpSpPr>
          <p:sp>
            <p:nvSpPr>
              <p:cNvPr id="9" name="Freeform 6"/>
              <p:cNvSpPr>
                <a:spLocks/>
              </p:cNvSpPr>
              <p:nvPr/>
            </p:nvSpPr>
            <p:spPr bwMode="auto">
              <a:xfrm>
                <a:off x="405" y="441"/>
                <a:ext cx="173" cy="100"/>
              </a:xfrm>
              <a:custGeom>
                <a:avLst/>
                <a:gdLst/>
                <a:ahLst/>
                <a:cxnLst>
                  <a:cxn ang="0">
                    <a:pos x="0" y="640"/>
                  </a:cxn>
                  <a:cxn ang="0">
                    <a:pos x="1090" y="0"/>
                  </a:cxn>
                  <a:cxn ang="0">
                    <a:pos x="2460" y="790"/>
                  </a:cxn>
                  <a:cxn ang="0">
                    <a:pos x="1340" y="1420"/>
                  </a:cxn>
                  <a:cxn ang="0">
                    <a:pos x="0" y="640"/>
                  </a:cxn>
                </a:cxnLst>
                <a:rect l="0" t="0" r="r" b="b"/>
                <a:pathLst>
                  <a:path w="2460" h="1420">
                    <a:moveTo>
                      <a:pt x="0" y="640"/>
                    </a:moveTo>
                    <a:lnTo>
                      <a:pt x="1090" y="0"/>
                    </a:lnTo>
                    <a:lnTo>
                      <a:pt x="2460" y="790"/>
                    </a:lnTo>
                    <a:lnTo>
                      <a:pt x="1340" y="1420"/>
                    </a:lnTo>
                    <a:lnTo>
                      <a:pt x="0" y="64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lt-L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lt-LT"/>
              </a:p>
            </p:txBody>
          </p:sp>
          <p:sp>
            <p:nvSpPr>
              <p:cNvPr id="10" name="Freeform 7"/>
              <p:cNvSpPr>
                <a:spLocks/>
              </p:cNvSpPr>
              <p:nvPr/>
            </p:nvSpPr>
            <p:spPr bwMode="auto">
              <a:xfrm>
                <a:off x="560" y="352"/>
                <a:ext cx="77" cy="15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570"/>
                  </a:cxn>
                  <a:cxn ang="0">
                    <a:pos x="1108" y="2210"/>
                  </a:cxn>
                  <a:cxn ang="0">
                    <a:pos x="1108" y="650"/>
                  </a:cxn>
                  <a:cxn ang="0">
                    <a:pos x="0" y="0"/>
                  </a:cxn>
                </a:cxnLst>
                <a:rect l="0" t="0" r="r" b="b"/>
                <a:pathLst>
                  <a:path w="1108" h="2210">
                    <a:moveTo>
                      <a:pt x="0" y="0"/>
                    </a:moveTo>
                    <a:lnTo>
                      <a:pt x="0" y="1570"/>
                    </a:lnTo>
                    <a:lnTo>
                      <a:pt x="1108" y="2210"/>
                    </a:lnTo>
                    <a:lnTo>
                      <a:pt x="1108" y="65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lt-L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lt-LT"/>
              </a:p>
            </p:txBody>
          </p:sp>
          <p:sp>
            <p:nvSpPr>
              <p:cNvPr id="11" name="Freeform 8"/>
              <p:cNvSpPr>
                <a:spLocks/>
              </p:cNvSpPr>
              <p:nvPr/>
            </p:nvSpPr>
            <p:spPr bwMode="auto">
              <a:xfrm>
                <a:off x="658" y="420"/>
                <a:ext cx="95" cy="145"/>
              </a:xfrm>
              <a:custGeom>
                <a:avLst/>
                <a:gdLst/>
                <a:ahLst/>
                <a:cxnLst>
                  <a:cxn ang="0">
                    <a:pos x="0" y="780"/>
                  </a:cxn>
                  <a:cxn ang="0">
                    <a:pos x="1352" y="0"/>
                  </a:cxn>
                  <a:cxn ang="0">
                    <a:pos x="1352" y="1282"/>
                  </a:cxn>
                  <a:cxn ang="0">
                    <a:pos x="7" y="2070"/>
                  </a:cxn>
                  <a:cxn ang="0">
                    <a:pos x="0" y="780"/>
                  </a:cxn>
                </a:cxnLst>
                <a:rect l="0" t="0" r="r" b="b"/>
                <a:pathLst>
                  <a:path w="1352" h="2070">
                    <a:moveTo>
                      <a:pt x="0" y="780"/>
                    </a:moveTo>
                    <a:lnTo>
                      <a:pt x="1352" y="0"/>
                    </a:lnTo>
                    <a:lnTo>
                      <a:pt x="1352" y="1282"/>
                    </a:lnTo>
                    <a:lnTo>
                      <a:pt x="7" y="2070"/>
                    </a:lnTo>
                    <a:lnTo>
                      <a:pt x="0" y="78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lt-L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lt-LT"/>
              </a:p>
            </p:txBody>
          </p:sp>
          <p:sp>
            <p:nvSpPr>
              <p:cNvPr id="12" name="Freeform 9"/>
              <p:cNvSpPr>
                <a:spLocks/>
              </p:cNvSpPr>
              <p:nvPr/>
            </p:nvSpPr>
            <p:spPr bwMode="auto">
              <a:xfrm>
                <a:off x="619" y="565"/>
                <a:ext cx="172" cy="99"/>
              </a:xfrm>
              <a:custGeom>
                <a:avLst/>
                <a:gdLst/>
                <a:ahLst/>
                <a:cxnLst>
                  <a:cxn ang="0">
                    <a:pos x="0" y="630"/>
                  </a:cxn>
                  <a:cxn ang="0">
                    <a:pos x="1091" y="0"/>
                  </a:cxn>
                  <a:cxn ang="0">
                    <a:pos x="2445" y="782"/>
                  </a:cxn>
                  <a:cxn ang="0">
                    <a:pos x="1357" y="1410"/>
                  </a:cxn>
                  <a:cxn ang="0">
                    <a:pos x="0" y="630"/>
                  </a:cxn>
                </a:cxnLst>
                <a:rect l="0" t="0" r="r" b="b"/>
                <a:pathLst>
                  <a:path w="2445" h="1410">
                    <a:moveTo>
                      <a:pt x="0" y="630"/>
                    </a:moveTo>
                    <a:lnTo>
                      <a:pt x="1091" y="0"/>
                    </a:lnTo>
                    <a:lnTo>
                      <a:pt x="2445" y="782"/>
                    </a:lnTo>
                    <a:lnTo>
                      <a:pt x="1357" y="1410"/>
                    </a:lnTo>
                    <a:lnTo>
                      <a:pt x="0" y="63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lt-L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lt-LT"/>
              </a:p>
            </p:txBody>
          </p:sp>
          <p:sp>
            <p:nvSpPr>
              <p:cNvPr id="13" name="Freeform 10"/>
              <p:cNvSpPr>
                <a:spLocks/>
              </p:cNvSpPr>
              <p:nvPr/>
            </p:nvSpPr>
            <p:spPr bwMode="auto">
              <a:xfrm>
                <a:off x="560" y="600"/>
                <a:ext cx="77" cy="1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05" y="638"/>
                  </a:cxn>
                  <a:cxn ang="0">
                    <a:pos x="1105" y="2198"/>
                  </a:cxn>
                  <a:cxn ang="0">
                    <a:pos x="0" y="1560"/>
                  </a:cxn>
                  <a:cxn ang="0">
                    <a:pos x="0" y="0"/>
                  </a:cxn>
                </a:cxnLst>
                <a:rect l="0" t="0" r="r" b="b"/>
                <a:pathLst>
                  <a:path w="1105" h="2198">
                    <a:moveTo>
                      <a:pt x="0" y="0"/>
                    </a:moveTo>
                    <a:lnTo>
                      <a:pt x="1105" y="638"/>
                    </a:lnTo>
                    <a:lnTo>
                      <a:pt x="1105" y="2198"/>
                    </a:lnTo>
                    <a:lnTo>
                      <a:pt x="0" y="15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lt-L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lt-LT"/>
              </a:p>
            </p:txBody>
          </p:sp>
          <p:sp>
            <p:nvSpPr>
              <p:cNvPr id="14" name="Freeform 11"/>
              <p:cNvSpPr>
                <a:spLocks/>
              </p:cNvSpPr>
              <p:nvPr/>
            </p:nvSpPr>
            <p:spPr bwMode="auto">
              <a:xfrm>
                <a:off x="443" y="542"/>
                <a:ext cx="96" cy="146"/>
              </a:xfrm>
              <a:custGeom>
                <a:avLst/>
                <a:gdLst/>
                <a:ahLst/>
                <a:cxnLst>
                  <a:cxn ang="0">
                    <a:pos x="0" y="787"/>
                  </a:cxn>
                  <a:cxn ang="0">
                    <a:pos x="1363" y="0"/>
                  </a:cxn>
                  <a:cxn ang="0">
                    <a:pos x="1363" y="1297"/>
                  </a:cxn>
                  <a:cxn ang="0">
                    <a:pos x="7" y="2070"/>
                  </a:cxn>
                  <a:cxn ang="0">
                    <a:pos x="0" y="787"/>
                  </a:cxn>
                </a:cxnLst>
                <a:rect l="0" t="0" r="r" b="b"/>
                <a:pathLst>
                  <a:path w="1363" h="2070">
                    <a:moveTo>
                      <a:pt x="0" y="787"/>
                    </a:moveTo>
                    <a:lnTo>
                      <a:pt x="1363" y="0"/>
                    </a:lnTo>
                    <a:lnTo>
                      <a:pt x="1363" y="1297"/>
                    </a:lnTo>
                    <a:lnTo>
                      <a:pt x="7" y="2070"/>
                    </a:lnTo>
                    <a:lnTo>
                      <a:pt x="0" y="787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lt-L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lt-LT"/>
              </a:p>
            </p:txBody>
          </p:sp>
        </p:grpSp>
      </p:grpSp>
      <p:sp>
        <p:nvSpPr>
          <p:cNvPr id="16" name="TextBox 15"/>
          <p:cNvSpPr txBox="1"/>
          <p:nvPr/>
        </p:nvSpPr>
        <p:spPr>
          <a:xfrm>
            <a:off x="6876256" y="743783"/>
            <a:ext cx="17281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KVALIFIKACIJŲ IR PROFESINIO MOKYMO PLĖTROS CENTRAS</a:t>
            </a:r>
            <a:endParaRPr lang="lt-LT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19865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lt-LT" dirty="0" smtClean="0"/>
              <a:t>Pirminio profesinio mokymo </a:t>
            </a:r>
            <a:br>
              <a:rPr lang="lt-LT" dirty="0" smtClean="0"/>
            </a:br>
            <a:r>
              <a:rPr lang="lt-LT" dirty="0" smtClean="0"/>
              <a:t>programų kūrimo logika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08719580"/>
              </p:ext>
            </p:extLst>
          </p:nvPr>
        </p:nvGraphicFramePr>
        <p:xfrm>
          <a:off x="355885" y="1311151"/>
          <a:ext cx="8504238" cy="4710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ešinioji rodyklė su įkirpimu 4"/>
          <p:cNvSpPr/>
          <p:nvPr/>
        </p:nvSpPr>
        <p:spPr>
          <a:xfrm>
            <a:off x="395536" y="5085184"/>
            <a:ext cx="2448272" cy="93610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lt-LT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lvl="0" algn="ctr"/>
            <a:r>
              <a:rPr lang="lt-LT" dirty="0" smtClean="0">
                <a:solidFill>
                  <a:schemeClr val="bg1"/>
                </a:solidFill>
                <a:cs typeface="Times New Roman"/>
              </a:rPr>
              <a:t>≈ iki 2000 </a:t>
            </a:r>
            <a:r>
              <a:rPr lang="lt-LT" dirty="0" err="1" smtClean="0">
                <a:solidFill>
                  <a:schemeClr val="bg1"/>
                </a:solidFill>
                <a:cs typeface="Times New Roman"/>
              </a:rPr>
              <a:t>m</a:t>
            </a:r>
            <a:r>
              <a:rPr lang="lt-LT" dirty="0" smtClean="0">
                <a:solidFill>
                  <a:schemeClr val="bg1"/>
                </a:solidFill>
                <a:cs typeface="Times New Roman"/>
              </a:rPr>
              <a:t>.</a:t>
            </a:r>
            <a:endParaRPr lang="lt-LT" dirty="0" smtClean="0">
              <a:solidFill>
                <a:schemeClr val="bg1"/>
              </a:solidFill>
            </a:endParaRPr>
          </a:p>
          <a:p>
            <a:pPr algn="ctr"/>
            <a:endParaRPr lang="lt-LT" dirty="0"/>
          </a:p>
        </p:txBody>
      </p:sp>
      <p:sp>
        <p:nvSpPr>
          <p:cNvPr id="6" name="Dešinioji rodyklė su įkirpimu 5"/>
          <p:cNvSpPr/>
          <p:nvPr/>
        </p:nvSpPr>
        <p:spPr>
          <a:xfrm>
            <a:off x="3347864" y="5085184"/>
            <a:ext cx="2520280" cy="100811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 smtClean="0"/>
              <a:t>nuo 2000 </a:t>
            </a:r>
            <a:r>
              <a:rPr lang="lt-LT" dirty="0" err="1" smtClean="0"/>
              <a:t>m</a:t>
            </a:r>
            <a:r>
              <a:rPr lang="lt-LT" dirty="0" smtClean="0"/>
              <a:t>. </a:t>
            </a:r>
          </a:p>
          <a:p>
            <a:pPr algn="ctr"/>
            <a:r>
              <a:rPr lang="lt-LT" dirty="0" smtClean="0"/>
              <a:t>iki 2013 </a:t>
            </a:r>
            <a:r>
              <a:rPr lang="lt-LT" dirty="0" err="1" smtClean="0"/>
              <a:t>m</a:t>
            </a:r>
            <a:r>
              <a:rPr lang="lt-LT" dirty="0" smtClean="0"/>
              <a:t>.</a:t>
            </a:r>
            <a:endParaRPr lang="lt-LT" dirty="0"/>
          </a:p>
        </p:txBody>
      </p:sp>
      <p:sp>
        <p:nvSpPr>
          <p:cNvPr id="7" name="Dešinioji rodyklė su įkirpimu 6"/>
          <p:cNvSpPr/>
          <p:nvPr/>
        </p:nvSpPr>
        <p:spPr>
          <a:xfrm>
            <a:off x="6372200" y="5013176"/>
            <a:ext cx="2376264" cy="108012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 smtClean="0"/>
              <a:t>nuo 2013 </a:t>
            </a:r>
            <a:r>
              <a:rPr lang="lt-LT" dirty="0" err="1" smtClean="0"/>
              <a:t>m</a:t>
            </a:r>
            <a:r>
              <a:rPr lang="lt-LT" dirty="0" smtClean="0"/>
              <a:t>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03806563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Autofit/>
          </a:bodyPr>
          <a:lstStyle/>
          <a:p>
            <a:r>
              <a:rPr lang="lt-LT" sz="2800" dirty="0" smtClean="0"/>
              <a:t/>
            </a:r>
            <a:br>
              <a:rPr lang="lt-LT" sz="2800" dirty="0" smtClean="0"/>
            </a:br>
            <a:r>
              <a:rPr lang="lt-LT" sz="2800" dirty="0"/>
              <a:t/>
            </a:r>
            <a:br>
              <a:rPr lang="lt-LT" sz="2800" dirty="0"/>
            </a:br>
            <a:r>
              <a:rPr lang="lt-LT" sz="2800" dirty="0" smtClean="0"/>
              <a:t/>
            </a:r>
            <a:br>
              <a:rPr lang="lt-LT" sz="2800" dirty="0" smtClean="0"/>
            </a:br>
            <a:r>
              <a:rPr lang="lt-LT" sz="2800" dirty="0" smtClean="0"/>
              <a:t>Skirtumai tarp </a:t>
            </a:r>
            <a:br>
              <a:rPr lang="lt-LT" sz="2800" dirty="0" smtClean="0"/>
            </a:br>
            <a:r>
              <a:rPr lang="lt-LT" sz="2800" dirty="0" smtClean="0"/>
              <a:t>dalykinio ir modulinio mokymo</a:t>
            </a:r>
            <a:endParaRPr lang="lt-LT" sz="28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lt-LT" dirty="0" smtClean="0"/>
          </a:p>
          <a:p>
            <a:r>
              <a:rPr lang="lt-LT" dirty="0" smtClean="0"/>
              <a:t>Išgrynintas mokymo turinys</a:t>
            </a:r>
          </a:p>
          <a:p>
            <a:r>
              <a:rPr lang="lt-LT" dirty="0" err="1" smtClean="0"/>
              <a:t>Etapinis</a:t>
            </a:r>
            <a:r>
              <a:rPr lang="lt-LT" dirty="0" smtClean="0"/>
              <a:t> mokymosi pasiekimų vertinimas</a:t>
            </a:r>
          </a:p>
          <a:p>
            <a:r>
              <a:rPr lang="lt-LT" dirty="0"/>
              <a:t>G</a:t>
            </a:r>
            <a:r>
              <a:rPr lang="lt-LT" dirty="0" smtClean="0"/>
              <a:t>alimybė įteisinti mokymosi pasiekimus nebaigus programos</a:t>
            </a:r>
          </a:p>
          <a:p>
            <a:r>
              <a:rPr lang="lt-LT" dirty="0" smtClean="0"/>
              <a:t>Galimybė naudoti skirtingas mokymo organizavimo formas skirtinguose mokymo etapuose</a:t>
            </a:r>
          </a:p>
          <a:p>
            <a:r>
              <a:rPr lang="lt-LT" dirty="0" smtClean="0"/>
              <a:t>Galimybė perkelti mokymosi rezultatus, juos kaupti ir pripažinti</a:t>
            </a:r>
          </a:p>
          <a:p>
            <a:endParaRPr lang="lt-LT" dirty="0" smtClean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98307759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Iššūkiai, su kuriais susidūrė programų rengėjai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dirty="0" smtClean="0"/>
              <a:t>Parengti formalią programą, kuri yra skiriama tiek pirminiam, tiek tęstiniam mokymui</a:t>
            </a:r>
          </a:p>
          <a:p>
            <a:r>
              <a:rPr lang="lt-LT" dirty="0" smtClean="0"/>
              <a:t>Pastebėti ir atskleisti skirtumus tarp I-V LTKS lygio kvalifikacijų ir jas sudarančių kompetencijų/kompetencijų ribų</a:t>
            </a:r>
          </a:p>
          <a:p>
            <a:r>
              <a:rPr lang="lt-LT" dirty="0" smtClean="0"/>
              <a:t>Nustatyti mokymosi rezultato/kompetencijos apimtį kreditais</a:t>
            </a:r>
          </a:p>
          <a:p>
            <a:r>
              <a:rPr lang="lt-LT" dirty="0" smtClean="0"/>
              <a:t>Iliustruoti mokymosi pasiekimų įvertinimo kriterijus</a:t>
            </a:r>
          </a:p>
          <a:p>
            <a:r>
              <a:rPr lang="lt-LT" smtClean="0"/>
              <a:t>Integruoti bendrakultūrinio mokymo </a:t>
            </a:r>
            <a:r>
              <a:rPr lang="lt-LT" dirty="0" smtClean="0"/>
              <a:t>turinį į profesinėmis kompetencijomis grįstą programą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97936227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lt-LT" dirty="0" smtClean="0"/>
              <a:t>Projekto veiklos </a:t>
            </a:r>
            <a:br>
              <a:rPr lang="lt-LT" dirty="0" smtClean="0"/>
            </a:br>
            <a:r>
              <a:rPr lang="lt-LT" dirty="0" smtClean="0"/>
              <a:t>„Modulinių programų kūrimas“ etapai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63289399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946368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Komunikaciniai procesai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88054199"/>
              </p:ext>
            </p:extLst>
          </p:nvPr>
        </p:nvGraphicFramePr>
        <p:xfrm>
          <a:off x="531638" y="1577987"/>
          <a:ext cx="8504238" cy="4422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139952" y="4759972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SPK nariai</a:t>
            </a:r>
            <a:endParaRPr lang="lt-LT" dirty="0"/>
          </a:p>
        </p:txBody>
      </p:sp>
      <p:sp>
        <p:nvSpPr>
          <p:cNvPr id="8" name="Figūra 7"/>
          <p:cNvSpPr/>
          <p:nvPr/>
        </p:nvSpPr>
        <p:spPr>
          <a:xfrm rot="15612046">
            <a:off x="3715413" y="4387738"/>
            <a:ext cx="1667406" cy="1667576"/>
          </a:xfrm>
          <a:prstGeom prst="leftCircularArrow">
            <a:avLst>
              <a:gd name="adj1" fmla="val 10980"/>
              <a:gd name="adj2" fmla="val 1142322"/>
              <a:gd name="adj3" fmla="val 6300000"/>
              <a:gd name="adj4" fmla="val 18900000"/>
              <a:gd name="adj5" fmla="val 12500"/>
            </a:avLst>
          </a:prstGeom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Veiksmo mygtukas: informacija 8">
            <a:hlinkClick r:id="" action="ppaction://noaction" highlightClick="1"/>
          </p:cNvPr>
          <p:cNvSpPr/>
          <p:nvPr/>
        </p:nvSpPr>
        <p:spPr>
          <a:xfrm>
            <a:off x="3790767" y="1628801"/>
            <a:ext cx="1501313" cy="1296144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0" name="TextBox 9"/>
          <p:cNvSpPr txBox="1"/>
          <p:nvPr/>
        </p:nvSpPr>
        <p:spPr>
          <a:xfrm>
            <a:off x="3707904" y="2852935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600" dirty="0" smtClean="0">
                <a:solidFill>
                  <a:schemeClr val="accent1">
                    <a:lumMod val="75000"/>
                  </a:schemeClr>
                </a:solidFill>
              </a:rPr>
              <a:t>Turinio vadovas</a:t>
            </a:r>
            <a:endParaRPr lang="lt-LT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9552" y="5221526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Paslaugos teikėjai</a:t>
            </a:r>
          </a:p>
          <a:p>
            <a:r>
              <a:rPr lang="lt-LT" dirty="0" smtClean="0"/>
              <a:t>Projekto administracija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28234930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Ateities darbai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t-LT" dirty="0" smtClean="0"/>
              <a:t>Tolimesnis skirtingo lygio kvalifikacijų formavimas</a:t>
            </a:r>
          </a:p>
          <a:p>
            <a:r>
              <a:rPr lang="lt-LT" dirty="0" smtClean="0"/>
              <a:t>Programų ir modulių duomenų bazės sukūrimas</a:t>
            </a:r>
          </a:p>
          <a:p>
            <a:r>
              <a:rPr lang="lt-LT" dirty="0" smtClean="0"/>
              <a:t>Parengtų programų detalizavimas per profesinio mokymo teikėjų programas</a:t>
            </a:r>
          </a:p>
          <a:p>
            <a:r>
              <a:rPr lang="lt-LT" dirty="0" smtClean="0"/>
              <a:t>Modulinių mokymo programų ir jų įgyvendinimo viešinimas</a:t>
            </a:r>
          </a:p>
          <a:p>
            <a:r>
              <a:rPr lang="lt-LT" dirty="0" smtClean="0"/>
              <a:t>Mokymo turinio individualizavimas per pasirenkamąsias  kompetencijas</a:t>
            </a:r>
          </a:p>
          <a:p>
            <a:r>
              <a:rPr lang="lt-LT" dirty="0" smtClean="0"/>
              <a:t>Instrumentų, skirtų skirtingais būdais įgytų kompetencijų ar jų dalių užskaitymui, sukūrimas</a:t>
            </a:r>
          </a:p>
          <a:p>
            <a:r>
              <a:rPr lang="lt-LT" dirty="0" smtClean="0"/>
              <a:t>Teisinės bazės atnaujinimas 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04579091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err="1" smtClean="0"/>
              <a:t>www.kpmpc.lt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 smtClean="0"/>
              <a:t>Sekite naujienas!</a:t>
            </a:r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endParaRPr lang="lt-LT" sz="1600" dirty="0" smtClean="0"/>
          </a:p>
          <a:p>
            <a:pPr marL="0" indent="0">
              <a:buNone/>
            </a:pPr>
            <a:r>
              <a:rPr lang="lt-LT" dirty="0" smtClean="0"/>
              <a:t>				Sėkmės naujuose darbuose!</a:t>
            </a:r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276872"/>
            <a:ext cx="4846692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39520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esto">
  <a:themeElements>
    <a:clrScheme name="Miest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iest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est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354</TotalTime>
  <Words>313</Words>
  <Application>Microsoft Office PowerPoint</Application>
  <PresentationFormat>Demonstracija ekrane (4:3)</PresentationFormat>
  <Paragraphs>80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8</vt:i4>
      </vt:variant>
    </vt:vector>
  </HeadingPairs>
  <TitlesOfParts>
    <vt:vector size="9" baseType="lpstr">
      <vt:lpstr>Miesto</vt:lpstr>
      <vt:lpstr>PowerPoint pristatymas</vt:lpstr>
      <vt:lpstr>Pirminio profesinio mokymo  programų kūrimo logika</vt:lpstr>
      <vt:lpstr>   Skirtumai tarp  dalykinio ir modulinio mokymo</vt:lpstr>
      <vt:lpstr>Iššūkiai, su kuriais susidūrė programų rengėjai</vt:lpstr>
      <vt:lpstr>Projekto veiklos  „Modulinių programų kūrimas“ etapai</vt:lpstr>
      <vt:lpstr>Komunikaciniai procesai</vt:lpstr>
      <vt:lpstr>Ateities darbai</vt:lpstr>
      <vt:lpstr>www.kpmpc.lt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pristatymas</dc:title>
  <dc:creator>User</dc:creator>
  <cp:lastModifiedBy>vartotojas</cp:lastModifiedBy>
  <cp:revision>19</cp:revision>
  <dcterms:created xsi:type="dcterms:W3CDTF">2015-09-14T07:51:34Z</dcterms:created>
  <dcterms:modified xsi:type="dcterms:W3CDTF">2015-09-21T08:49:15Z</dcterms:modified>
</cp:coreProperties>
</file>