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9"/>
  </p:notesMasterIdLst>
  <p:handoutMasterIdLst>
    <p:handoutMasterId r:id="rId20"/>
  </p:handoutMasterIdLst>
  <p:sldIdLst>
    <p:sldId id="256" r:id="rId2"/>
    <p:sldId id="308" r:id="rId3"/>
    <p:sldId id="293" r:id="rId4"/>
    <p:sldId id="311" r:id="rId5"/>
    <p:sldId id="303" r:id="rId6"/>
    <p:sldId id="278" r:id="rId7"/>
    <p:sldId id="297" r:id="rId8"/>
    <p:sldId id="260" r:id="rId9"/>
    <p:sldId id="267" r:id="rId10"/>
    <p:sldId id="271" r:id="rId11"/>
    <p:sldId id="305" r:id="rId12"/>
    <p:sldId id="306" r:id="rId13"/>
    <p:sldId id="269" r:id="rId14"/>
    <p:sldId id="275" r:id="rId15"/>
    <p:sldId id="281" r:id="rId16"/>
    <p:sldId id="284" r:id="rId17"/>
    <p:sldId id="290" r:id="rId18"/>
  </p:sldIdLst>
  <p:sldSz cx="9144000" cy="6858000" type="screen4x3"/>
  <p:notesSz cx="6797675" cy="987266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7" d="100"/>
          <a:sy n="77" d="100"/>
        </p:scale>
        <p:origin x="-1133" y="-269"/>
      </p:cViewPr>
      <p:guideLst>
        <p:guide orient="horz" pos="2160"/>
        <p:guide pos="2880"/>
      </p:guideLst>
    </p:cSldViewPr>
  </p:slideViewPr>
  <p:outlineViewPr>
    <p:cViewPr>
      <p:scale>
        <a:sx n="33" d="100"/>
        <a:sy n="33" d="100"/>
      </p:scale>
      <p:origin x="48" y="10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2" y="1"/>
            <a:ext cx="2945660" cy="493634"/>
          </a:xfrm>
          <a:prstGeom prst="rect">
            <a:avLst/>
          </a:prstGeom>
        </p:spPr>
        <p:txBody>
          <a:bodyPr vert="horz" lIns="95483" tIns="47741" rIns="95483" bIns="47741" rtlCol="0"/>
          <a:lstStyle>
            <a:lvl1pPr algn="l">
              <a:defRPr sz="1300"/>
            </a:lvl1pPr>
          </a:lstStyle>
          <a:p>
            <a:endParaRPr lang="lt-LT"/>
          </a:p>
        </p:txBody>
      </p:sp>
      <p:sp>
        <p:nvSpPr>
          <p:cNvPr id="3" name="Datos vietos rezervavimo ženklas 2"/>
          <p:cNvSpPr>
            <a:spLocks noGrp="1"/>
          </p:cNvSpPr>
          <p:nvPr>
            <p:ph type="dt" sz="quarter" idx="1"/>
          </p:nvPr>
        </p:nvSpPr>
        <p:spPr>
          <a:xfrm>
            <a:off x="3850445" y="1"/>
            <a:ext cx="2945660" cy="493634"/>
          </a:xfrm>
          <a:prstGeom prst="rect">
            <a:avLst/>
          </a:prstGeom>
        </p:spPr>
        <p:txBody>
          <a:bodyPr vert="horz" lIns="95483" tIns="47741" rIns="95483" bIns="47741" rtlCol="0"/>
          <a:lstStyle>
            <a:lvl1pPr algn="r">
              <a:defRPr sz="1300"/>
            </a:lvl1pPr>
          </a:lstStyle>
          <a:p>
            <a:fld id="{367D40BD-EA6F-434E-B565-4E8BBFBB1321}" type="datetimeFigureOut">
              <a:rPr lang="lt-LT" smtClean="0"/>
              <a:pPr/>
              <a:t>2015.09.21</a:t>
            </a:fld>
            <a:endParaRPr lang="lt-LT"/>
          </a:p>
        </p:txBody>
      </p:sp>
      <p:sp>
        <p:nvSpPr>
          <p:cNvPr id="4" name="Poraštės vietos rezervavimo ženklas 3"/>
          <p:cNvSpPr>
            <a:spLocks noGrp="1"/>
          </p:cNvSpPr>
          <p:nvPr>
            <p:ph type="ftr" sz="quarter" idx="2"/>
          </p:nvPr>
        </p:nvSpPr>
        <p:spPr>
          <a:xfrm>
            <a:off x="2" y="9377318"/>
            <a:ext cx="2945660" cy="493634"/>
          </a:xfrm>
          <a:prstGeom prst="rect">
            <a:avLst/>
          </a:prstGeom>
        </p:spPr>
        <p:txBody>
          <a:bodyPr vert="horz" lIns="95483" tIns="47741" rIns="95483" bIns="47741" rtlCol="0" anchor="b"/>
          <a:lstStyle>
            <a:lvl1pPr algn="l">
              <a:defRPr sz="1300"/>
            </a:lvl1pPr>
          </a:lstStyle>
          <a:p>
            <a:endParaRPr lang="lt-LT"/>
          </a:p>
        </p:txBody>
      </p:sp>
      <p:sp>
        <p:nvSpPr>
          <p:cNvPr id="5" name="Skaidrės numerio vietos rezervavimo ženklas 4"/>
          <p:cNvSpPr>
            <a:spLocks noGrp="1"/>
          </p:cNvSpPr>
          <p:nvPr>
            <p:ph type="sldNum" sz="quarter" idx="3"/>
          </p:nvPr>
        </p:nvSpPr>
        <p:spPr>
          <a:xfrm>
            <a:off x="3850445" y="9377318"/>
            <a:ext cx="2945660" cy="493634"/>
          </a:xfrm>
          <a:prstGeom prst="rect">
            <a:avLst/>
          </a:prstGeom>
        </p:spPr>
        <p:txBody>
          <a:bodyPr vert="horz" lIns="95483" tIns="47741" rIns="95483" bIns="47741" rtlCol="0" anchor="b"/>
          <a:lstStyle>
            <a:lvl1pPr algn="r">
              <a:defRPr sz="1300"/>
            </a:lvl1pPr>
          </a:lstStyle>
          <a:p>
            <a:fld id="{1592204E-96FA-4587-9C0C-4C978796AADC}" type="slidenum">
              <a:rPr lang="lt-LT" smtClean="0"/>
              <a:pPr/>
              <a:t>‹#›</a:t>
            </a:fld>
            <a:endParaRPr lang="lt-LT"/>
          </a:p>
        </p:txBody>
      </p:sp>
    </p:spTree>
    <p:extLst>
      <p:ext uri="{BB962C8B-B14F-4D97-AF65-F5344CB8AC3E}">
        <p14:creationId xmlns:p14="http://schemas.microsoft.com/office/powerpoint/2010/main" val="2362176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2" y="1"/>
            <a:ext cx="2945660" cy="493634"/>
          </a:xfrm>
          <a:prstGeom prst="rect">
            <a:avLst/>
          </a:prstGeom>
        </p:spPr>
        <p:txBody>
          <a:bodyPr vert="horz" lIns="95483" tIns="47741" rIns="95483" bIns="47741" rtlCol="0"/>
          <a:lstStyle>
            <a:lvl1pPr algn="l">
              <a:defRPr sz="1300"/>
            </a:lvl1pPr>
          </a:lstStyle>
          <a:p>
            <a:endParaRPr lang="lt-LT"/>
          </a:p>
        </p:txBody>
      </p:sp>
      <p:sp>
        <p:nvSpPr>
          <p:cNvPr id="3" name="Datos vietos rezervavimo ženklas 2"/>
          <p:cNvSpPr>
            <a:spLocks noGrp="1"/>
          </p:cNvSpPr>
          <p:nvPr>
            <p:ph type="dt" idx="1"/>
          </p:nvPr>
        </p:nvSpPr>
        <p:spPr>
          <a:xfrm>
            <a:off x="3850445" y="1"/>
            <a:ext cx="2945660" cy="493634"/>
          </a:xfrm>
          <a:prstGeom prst="rect">
            <a:avLst/>
          </a:prstGeom>
        </p:spPr>
        <p:txBody>
          <a:bodyPr vert="horz" lIns="95483" tIns="47741" rIns="95483" bIns="47741" rtlCol="0"/>
          <a:lstStyle>
            <a:lvl1pPr algn="r">
              <a:defRPr sz="1300"/>
            </a:lvl1pPr>
          </a:lstStyle>
          <a:p>
            <a:fld id="{F669FEA1-927D-46FD-A916-90E07812B7B0}" type="datetimeFigureOut">
              <a:rPr lang="lt-LT" smtClean="0"/>
              <a:pPr/>
              <a:t>2015.09.21</a:t>
            </a:fld>
            <a:endParaRPr lang="lt-LT"/>
          </a:p>
        </p:txBody>
      </p:sp>
      <p:sp>
        <p:nvSpPr>
          <p:cNvPr id="4" name="Skaidrės vaizdo vietos rezervavimo ženklas 3"/>
          <p:cNvSpPr>
            <a:spLocks noGrp="1" noRot="1" noChangeAspect="1"/>
          </p:cNvSpPr>
          <p:nvPr>
            <p:ph type="sldImg" idx="2"/>
          </p:nvPr>
        </p:nvSpPr>
        <p:spPr>
          <a:xfrm>
            <a:off x="931863" y="742950"/>
            <a:ext cx="4933950" cy="3700463"/>
          </a:xfrm>
          <a:prstGeom prst="rect">
            <a:avLst/>
          </a:prstGeom>
          <a:noFill/>
          <a:ln w="12700">
            <a:solidFill>
              <a:prstClr val="black"/>
            </a:solidFill>
          </a:ln>
        </p:spPr>
        <p:txBody>
          <a:bodyPr vert="horz" lIns="95483" tIns="47741" rIns="95483" bIns="47741" rtlCol="0" anchor="ctr"/>
          <a:lstStyle/>
          <a:p>
            <a:endParaRPr lang="lt-LT"/>
          </a:p>
        </p:txBody>
      </p:sp>
      <p:sp>
        <p:nvSpPr>
          <p:cNvPr id="5" name="Pastabų vietos rezervavimo ženklas 4"/>
          <p:cNvSpPr>
            <a:spLocks noGrp="1"/>
          </p:cNvSpPr>
          <p:nvPr>
            <p:ph type="body" sz="quarter" idx="3"/>
          </p:nvPr>
        </p:nvSpPr>
        <p:spPr>
          <a:xfrm>
            <a:off x="679768" y="4689517"/>
            <a:ext cx="5438140" cy="4442698"/>
          </a:xfrm>
          <a:prstGeom prst="rect">
            <a:avLst/>
          </a:prstGeom>
        </p:spPr>
        <p:txBody>
          <a:bodyPr vert="horz" lIns="95483" tIns="47741" rIns="95483" bIns="47741" rtlCol="0">
            <a:normAutofit/>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2" y="9377318"/>
            <a:ext cx="2945660" cy="493634"/>
          </a:xfrm>
          <a:prstGeom prst="rect">
            <a:avLst/>
          </a:prstGeom>
        </p:spPr>
        <p:txBody>
          <a:bodyPr vert="horz" lIns="95483" tIns="47741" rIns="95483" bIns="47741" rtlCol="0" anchor="b"/>
          <a:lstStyle>
            <a:lvl1pPr algn="l">
              <a:defRPr sz="1300"/>
            </a:lvl1pPr>
          </a:lstStyle>
          <a:p>
            <a:endParaRPr lang="lt-LT"/>
          </a:p>
        </p:txBody>
      </p:sp>
      <p:sp>
        <p:nvSpPr>
          <p:cNvPr id="7" name="Skaidrės numerio vietos rezervavimo ženklas 6"/>
          <p:cNvSpPr>
            <a:spLocks noGrp="1"/>
          </p:cNvSpPr>
          <p:nvPr>
            <p:ph type="sldNum" sz="quarter" idx="5"/>
          </p:nvPr>
        </p:nvSpPr>
        <p:spPr>
          <a:xfrm>
            <a:off x="3850445" y="9377318"/>
            <a:ext cx="2945660" cy="493634"/>
          </a:xfrm>
          <a:prstGeom prst="rect">
            <a:avLst/>
          </a:prstGeom>
        </p:spPr>
        <p:txBody>
          <a:bodyPr vert="horz" lIns="95483" tIns="47741" rIns="95483" bIns="47741" rtlCol="0" anchor="b"/>
          <a:lstStyle>
            <a:lvl1pPr algn="r">
              <a:defRPr sz="1300"/>
            </a:lvl1pPr>
          </a:lstStyle>
          <a:p>
            <a:fld id="{0646E630-ECBA-4154-A9D3-3BF0DC233487}" type="slidenum">
              <a:rPr lang="lt-LT" smtClean="0"/>
              <a:pPr/>
              <a:t>‹#›</a:t>
            </a:fld>
            <a:endParaRPr lang="lt-LT"/>
          </a:p>
        </p:txBody>
      </p:sp>
    </p:spTree>
    <p:extLst>
      <p:ext uri="{BB962C8B-B14F-4D97-AF65-F5344CB8AC3E}">
        <p14:creationId xmlns:p14="http://schemas.microsoft.com/office/powerpoint/2010/main" val="3362745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10"/>
          </p:nvPr>
        </p:nvSpPr>
        <p:spPr/>
        <p:txBody>
          <a:bodyPr/>
          <a:lstStyle/>
          <a:p>
            <a:fld id="{0646E630-ECBA-4154-A9D3-3BF0DC233487}" type="slidenum">
              <a:rPr lang="lt-LT" smtClean="0"/>
              <a:pPr/>
              <a:t>1</a:t>
            </a:fld>
            <a:endParaRPr lang="lt-LT"/>
          </a:p>
        </p:txBody>
      </p:sp>
    </p:spTree>
    <p:extLst>
      <p:ext uri="{BB962C8B-B14F-4D97-AF65-F5344CB8AC3E}">
        <p14:creationId xmlns:p14="http://schemas.microsoft.com/office/powerpoint/2010/main" val="1144974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0646E630-ECBA-4154-A9D3-3BF0DC233487}" type="slidenum">
              <a:rPr lang="lt-LT" smtClean="0"/>
              <a:pPr/>
              <a:t>2</a:t>
            </a:fld>
            <a:endParaRPr lang="lt-LT"/>
          </a:p>
        </p:txBody>
      </p:sp>
    </p:spTree>
    <p:extLst>
      <p:ext uri="{BB962C8B-B14F-4D97-AF65-F5344CB8AC3E}">
        <p14:creationId xmlns:p14="http://schemas.microsoft.com/office/powerpoint/2010/main" val="27663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Spustelėkite, jei norite keisite ruoš. pav. stilių</a:t>
            </a:r>
            <a:endParaRPr lang="lt-LT"/>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Spustelėkite ruošinio paantraštės stiliui keisti</a:t>
            </a:r>
            <a:endParaRPr lang="lt-LT"/>
          </a:p>
        </p:txBody>
      </p:sp>
      <p:sp>
        <p:nvSpPr>
          <p:cNvPr id="4" name="Datos vietos rezervavimo ženklas 3"/>
          <p:cNvSpPr>
            <a:spLocks noGrp="1"/>
          </p:cNvSpPr>
          <p:nvPr>
            <p:ph type="dt" sz="half" idx="10"/>
          </p:nvPr>
        </p:nvSpPr>
        <p:spPr/>
        <p:txBody>
          <a:bodyPr/>
          <a:lstStyle/>
          <a:p>
            <a:fld id="{9D545A04-F9AF-4F33-925B-9564FCFEF2C3}" type="datetimeFigureOut">
              <a:rPr lang="lt-LT" smtClean="0"/>
              <a:pPr/>
              <a:t>2015.09.21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597E1A4-32B5-4D07-B672-70A88267BF2F}"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9D545A04-F9AF-4F33-925B-9564FCFEF2C3}" type="datetimeFigureOut">
              <a:rPr lang="lt-LT" smtClean="0"/>
              <a:pPr/>
              <a:t>2015.09.21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597E1A4-32B5-4D07-B672-70A88267BF2F}"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Spustelėkite, jei norite keisite ruoš. pav.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9D545A04-F9AF-4F33-925B-9564FCFEF2C3}" type="datetimeFigureOut">
              <a:rPr lang="lt-LT" smtClean="0"/>
              <a:pPr/>
              <a:t>2015.09.21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597E1A4-32B5-4D07-B672-70A88267BF2F}"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Turinio vietos rezervavimo ženklas 2"/>
          <p:cNvSpPr>
            <a:spLocks noGrp="1"/>
          </p:cNvSpPr>
          <p:nvPr>
            <p:ph idx="1"/>
          </p:nvPr>
        </p:nvSpPr>
        <p:spPr/>
        <p:txBody>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9D545A04-F9AF-4F33-925B-9564FCFEF2C3}" type="datetimeFigureOut">
              <a:rPr lang="lt-LT" smtClean="0"/>
              <a:pPr/>
              <a:t>2015.09.21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597E1A4-32B5-4D07-B672-70A88267BF2F}"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Spustelėkite ruošinio teksto stiliams keisti</a:t>
            </a:r>
          </a:p>
        </p:txBody>
      </p:sp>
      <p:sp>
        <p:nvSpPr>
          <p:cNvPr id="4" name="Datos vietos rezervavimo ženklas 3"/>
          <p:cNvSpPr>
            <a:spLocks noGrp="1"/>
          </p:cNvSpPr>
          <p:nvPr>
            <p:ph type="dt" sz="half" idx="10"/>
          </p:nvPr>
        </p:nvSpPr>
        <p:spPr/>
        <p:txBody>
          <a:bodyPr/>
          <a:lstStyle/>
          <a:p>
            <a:fld id="{9D545A04-F9AF-4F33-925B-9564FCFEF2C3}" type="datetimeFigureOut">
              <a:rPr lang="lt-LT" smtClean="0"/>
              <a:pPr/>
              <a:t>2015.09.21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597E1A4-32B5-4D07-B672-70A88267BF2F}"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9D545A04-F9AF-4F33-925B-9564FCFEF2C3}" type="datetimeFigureOut">
              <a:rPr lang="lt-LT" smtClean="0"/>
              <a:pPr/>
              <a:t>2015.09.21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597E1A4-32B5-4D07-B672-70A88267BF2F}"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9D545A04-F9AF-4F33-925B-9564FCFEF2C3}" type="datetimeFigureOut">
              <a:rPr lang="lt-LT" smtClean="0"/>
              <a:pPr/>
              <a:t>2015.09.21</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3597E1A4-32B5-4D07-B672-70A88267BF2F}"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Datos vietos rezervavimo ženklas 2"/>
          <p:cNvSpPr>
            <a:spLocks noGrp="1"/>
          </p:cNvSpPr>
          <p:nvPr>
            <p:ph type="dt" sz="half" idx="10"/>
          </p:nvPr>
        </p:nvSpPr>
        <p:spPr/>
        <p:txBody>
          <a:bodyPr/>
          <a:lstStyle/>
          <a:p>
            <a:fld id="{9D545A04-F9AF-4F33-925B-9564FCFEF2C3}" type="datetimeFigureOut">
              <a:rPr lang="lt-LT" smtClean="0"/>
              <a:pPr/>
              <a:t>2015.09.21</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3597E1A4-32B5-4D07-B672-70A88267BF2F}"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9D545A04-F9AF-4F33-925B-9564FCFEF2C3}" type="datetimeFigureOut">
              <a:rPr lang="lt-LT" smtClean="0"/>
              <a:pPr/>
              <a:t>2015.09.21</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3597E1A4-32B5-4D07-B672-70A88267BF2F}"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Spustelėkite, jei norite keisite ruoš. pav.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Spustelėkite ruošinio teksto stiliams keisti</a:t>
            </a:r>
          </a:p>
        </p:txBody>
      </p:sp>
      <p:sp>
        <p:nvSpPr>
          <p:cNvPr id="5" name="Datos vietos rezervavimo ženklas 4"/>
          <p:cNvSpPr>
            <a:spLocks noGrp="1"/>
          </p:cNvSpPr>
          <p:nvPr>
            <p:ph type="dt" sz="half" idx="10"/>
          </p:nvPr>
        </p:nvSpPr>
        <p:spPr/>
        <p:txBody>
          <a:bodyPr/>
          <a:lstStyle/>
          <a:p>
            <a:fld id="{9D545A04-F9AF-4F33-925B-9564FCFEF2C3}" type="datetimeFigureOut">
              <a:rPr lang="lt-LT" smtClean="0"/>
              <a:pPr/>
              <a:t>2015.09.21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597E1A4-32B5-4D07-B672-70A88267BF2F}"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Spustelėkite, jei norite keisite ruoš. pav.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Spustelėkite ruošinio teksto stiliams keisti</a:t>
            </a:r>
          </a:p>
        </p:txBody>
      </p:sp>
      <p:sp>
        <p:nvSpPr>
          <p:cNvPr id="5" name="Datos vietos rezervavimo ženklas 4"/>
          <p:cNvSpPr>
            <a:spLocks noGrp="1"/>
          </p:cNvSpPr>
          <p:nvPr>
            <p:ph type="dt" sz="half" idx="10"/>
          </p:nvPr>
        </p:nvSpPr>
        <p:spPr/>
        <p:txBody>
          <a:bodyPr/>
          <a:lstStyle/>
          <a:p>
            <a:fld id="{9D545A04-F9AF-4F33-925B-9564FCFEF2C3}" type="datetimeFigureOut">
              <a:rPr lang="lt-LT" smtClean="0"/>
              <a:pPr/>
              <a:t>2015.09.21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597E1A4-32B5-4D07-B672-70A88267BF2F}" type="slidenum">
              <a:rPr lang="lt-LT" smtClean="0"/>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45A04-F9AF-4F33-925B-9564FCFEF2C3}" type="datetimeFigureOut">
              <a:rPr lang="lt-LT" smtClean="0"/>
              <a:pPr/>
              <a:t>2015.09.21</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7E1A4-32B5-4D07-B672-70A88267BF2F}"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1.jpeg"/><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31.png"/><Relationship Id="rId5" Type="http://schemas.openxmlformats.org/officeDocument/2006/relationships/image" Target="../media/image5.png"/><Relationship Id="rId15" Type="http://schemas.openxmlformats.org/officeDocument/2006/relationships/image" Target="../media/image35.gif"/><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3.png"/><Relationship Id="rId9" Type="http://schemas.openxmlformats.org/officeDocument/2006/relationships/image" Target="../media/image29.png"/><Relationship Id="rId1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3.pn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22.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profesijos.lt/go.php/lit/sarae/80" TargetMode="External"/><Relationship Id="rId7" Type="http://schemas.openxmlformats.org/officeDocument/2006/relationships/image" Target="../media/image9.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lstStyle/>
          <a:p>
            <a:r>
              <a:rPr lang="lt-LT" b="1" dirty="0" smtClean="0">
                <a:solidFill>
                  <a:schemeClr val="tx2">
                    <a:lumMod val="75000"/>
                  </a:schemeClr>
                </a:solidFill>
              </a:rPr>
              <a:t>PROFESINIŲ STANDARTŲ RENGIMO PATIRTIS</a:t>
            </a:r>
            <a:endParaRPr lang="en-US" dirty="0">
              <a:solidFill>
                <a:schemeClr val="tx2">
                  <a:lumMod val="75000"/>
                </a:schemeClr>
              </a:solidFill>
            </a:endParaRPr>
          </a:p>
        </p:txBody>
      </p:sp>
      <p:pic>
        <p:nvPicPr>
          <p:cNvPr id="42" name="irc_mi" descr="http://www.ivpk.lt/uploads/images/pictures/es%20sanglaudos%20fondo%20logo.jpg"/>
          <p:cNvPicPr/>
          <p:nvPr/>
        </p:nvPicPr>
        <p:blipFill>
          <a:blip r:embed="rId3" cstate="print"/>
          <a:srcRect/>
          <a:stretch>
            <a:fillRect/>
          </a:stretch>
        </p:blipFill>
        <p:spPr bwMode="auto">
          <a:xfrm>
            <a:off x="899592" y="5949280"/>
            <a:ext cx="1800199" cy="720079"/>
          </a:xfrm>
          <a:prstGeom prst="rect">
            <a:avLst/>
          </a:prstGeom>
          <a:ln w="9525">
            <a:noFill/>
            <a:miter lim="800000"/>
            <a:headEnd/>
            <a:tailEnd/>
          </a:ln>
        </p:spPr>
      </p:pic>
      <p:pic>
        <p:nvPicPr>
          <p:cNvPr id="43" name="irc_mi" descr="http://www.upc.smm.lt/images/logo/smm_logo.png"/>
          <p:cNvPicPr/>
          <p:nvPr/>
        </p:nvPicPr>
        <p:blipFill>
          <a:blip r:embed="rId4" cstate="print"/>
          <a:srcRect/>
          <a:stretch>
            <a:fillRect/>
          </a:stretch>
        </p:blipFill>
        <p:spPr bwMode="auto">
          <a:xfrm>
            <a:off x="3131840" y="5949280"/>
            <a:ext cx="2009775" cy="675039"/>
          </a:xfrm>
          <a:prstGeom prst="rect">
            <a:avLst/>
          </a:prstGeom>
          <a:ln w="9525">
            <a:noFill/>
            <a:miter lim="800000"/>
            <a:headEnd/>
            <a:tailEnd/>
          </a:ln>
        </p:spPr>
      </p:pic>
      <p:grpSp>
        <p:nvGrpSpPr>
          <p:cNvPr id="44" name="Group 3"/>
          <p:cNvGrpSpPr>
            <a:grpSpLocks/>
          </p:cNvGrpSpPr>
          <p:nvPr/>
        </p:nvGrpSpPr>
        <p:grpSpPr bwMode="auto">
          <a:xfrm>
            <a:off x="5652120" y="5949280"/>
            <a:ext cx="648072" cy="648072"/>
            <a:chOff x="391" y="346"/>
            <a:chExt cx="418" cy="418"/>
          </a:xfrm>
        </p:grpSpPr>
        <p:sp>
          <p:nvSpPr>
            <p:cNvPr id="45"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46" name="Group 5"/>
            <p:cNvGrpSpPr>
              <a:grpSpLocks/>
            </p:cNvGrpSpPr>
            <p:nvPr/>
          </p:nvGrpSpPr>
          <p:grpSpPr bwMode="auto">
            <a:xfrm>
              <a:off x="405" y="352"/>
              <a:ext cx="386" cy="402"/>
              <a:chOff x="405" y="352"/>
              <a:chExt cx="386" cy="402"/>
            </a:xfrm>
          </p:grpSpPr>
          <p:sp>
            <p:nvSpPr>
              <p:cNvPr id="47"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8"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9"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50"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51"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52"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53" name="Stačiakampis 52"/>
          <p:cNvSpPr/>
          <p:nvPr/>
        </p:nvSpPr>
        <p:spPr>
          <a:xfrm>
            <a:off x="6300192"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16" name="irc_mi" descr="http://www.ivpk.lt/uploads/images/pictures/es%20sanglaudos%20fondo%20logo.jpg"/>
          <p:cNvPicPr/>
          <p:nvPr/>
        </p:nvPicPr>
        <p:blipFill>
          <a:blip r:embed="rId3" cstate="print"/>
          <a:srcRect/>
          <a:stretch>
            <a:fillRect/>
          </a:stretch>
        </p:blipFill>
        <p:spPr bwMode="auto">
          <a:xfrm>
            <a:off x="863080" y="5824711"/>
            <a:ext cx="1800199" cy="720079"/>
          </a:xfrm>
          <a:prstGeom prst="rect">
            <a:avLst/>
          </a:prstGeom>
          <a:ln w="9525">
            <a:noFill/>
            <a:miter lim="800000"/>
            <a:headEnd/>
            <a:tailEnd/>
          </a:ln>
        </p:spPr>
      </p:pic>
      <p:pic>
        <p:nvPicPr>
          <p:cNvPr id="17" name="irc_mi" descr="http://www.upc.smm.lt/images/logo/smm_logo.png"/>
          <p:cNvPicPr/>
          <p:nvPr/>
        </p:nvPicPr>
        <p:blipFill>
          <a:blip r:embed="rId4" cstate="print"/>
          <a:srcRect/>
          <a:stretch>
            <a:fillRect/>
          </a:stretch>
        </p:blipFill>
        <p:spPr bwMode="auto">
          <a:xfrm>
            <a:off x="3095328" y="5824711"/>
            <a:ext cx="2009775" cy="675039"/>
          </a:xfrm>
          <a:prstGeom prst="rect">
            <a:avLst/>
          </a:prstGeom>
          <a:ln w="9525">
            <a:noFill/>
            <a:miter lim="800000"/>
            <a:headEnd/>
            <a:tailEnd/>
          </a:ln>
        </p:spPr>
      </p:pic>
      <p:grpSp>
        <p:nvGrpSpPr>
          <p:cNvPr id="18" name="Group 3"/>
          <p:cNvGrpSpPr>
            <a:grpSpLocks/>
          </p:cNvGrpSpPr>
          <p:nvPr/>
        </p:nvGrpSpPr>
        <p:grpSpPr bwMode="auto">
          <a:xfrm>
            <a:off x="5615608" y="5824711"/>
            <a:ext cx="648072" cy="648072"/>
            <a:chOff x="391" y="346"/>
            <a:chExt cx="418" cy="418"/>
          </a:xfrm>
        </p:grpSpPr>
        <p:sp>
          <p:nvSpPr>
            <p:cNvPr id="19"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20" name="Group 5"/>
            <p:cNvGrpSpPr>
              <a:grpSpLocks/>
            </p:cNvGrpSpPr>
            <p:nvPr/>
          </p:nvGrpSpPr>
          <p:grpSpPr bwMode="auto">
            <a:xfrm>
              <a:off x="405" y="352"/>
              <a:ext cx="386" cy="402"/>
              <a:chOff x="405" y="352"/>
              <a:chExt cx="386" cy="402"/>
            </a:xfrm>
          </p:grpSpPr>
          <p:sp>
            <p:nvSpPr>
              <p:cNvPr id="21"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2"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3"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4"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5"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6"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27" name="Stačiakampis 52"/>
          <p:cNvSpPr/>
          <p:nvPr/>
        </p:nvSpPr>
        <p:spPr>
          <a:xfrm>
            <a:off x="6263680" y="5824711"/>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2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961" t="19202" r="38737" b="64345"/>
          <a:stretch/>
        </p:blipFill>
        <p:spPr bwMode="auto">
          <a:xfrm>
            <a:off x="-36512" y="5733256"/>
            <a:ext cx="9289032"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irc_mi" descr="http://www.ivpk.lt/uploads/images/pictures/es%20sanglaudos%20fondo%20logo.jpg"/>
          <p:cNvPicPr/>
          <p:nvPr/>
        </p:nvPicPr>
        <p:blipFill>
          <a:blip r:embed="rId3" cstate="print"/>
          <a:srcRect/>
          <a:stretch>
            <a:fillRect/>
          </a:stretch>
        </p:blipFill>
        <p:spPr bwMode="auto">
          <a:xfrm>
            <a:off x="863080" y="5824711"/>
            <a:ext cx="1800199" cy="720079"/>
          </a:xfrm>
          <a:prstGeom prst="rect">
            <a:avLst/>
          </a:prstGeom>
          <a:ln w="9525">
            <a:noFill/>
            <a:miter lim="800000"/>
            <a:headEnd/>
            <a:tailEnd/>
          </a:ln>
        </p:spPr>
      </p:pic>
      <p:pic>
        <p:nvPicPr>
          <p:cNvPr id="30" name="irc_mi" descr="http://www.upc.smm.lt/images/logo/smm_logo.png"/>
          <p:cNvPicPr/>
          <p:nvPr/>
        </p:nvPicPr>
        <p:blipFill>
          <a:blip r:embed="rId4" cstate="print"/>
          <a:srcRect/>
          <a:stretch>
            <a:fillRect/>
          </a:stretch>
        </p:blipFill>
        <p:spPr bwMode="auto">
          <a:xfrm>
            <a:off x="3095328" y="5824711"/>
            <a:ext cx="2009775" cy="675039"/>
          </a:xfrm>
          <a:prstGeom prst="rect">
            <a:avLst/>
          </a:prstGeom>
          <a:ln w="9525">
            <a:noFill/>
            <a:miter lim="800000"/>
            <a:headEnd/>
            <a:tailEnd/>
          </a:ln>
        </p:spPr>
      </p:pic>
      <p:grpSp>
        <p:nvGrpSpPr>
          <p:cNvPr id="31" name="Group 3"/>
          <p:cNvGrpSpPr>
            <a:grpSpLocks/>
          </p:cNvGrpSpPr>
          <p:nvPr/>
        </p:nvGrpSpPr>
        <p:grpSpPr bwMode="auto">
          <a:xfrm>
            <a:off x="5615608" y="5949280"/>
            <a:ext cx="648072" cy="648072"/>
            <a:chOff x="391" y="346"/>
            <a:chExt cx="418" cy="418"/>
          </a:xfrm>
        </p:grpSpPr>
        <p:sp>
          <p:nvSpPr>
            <p:cNvPr id="32"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33" name="Group 5"/>
            <p:cNvGrpSpPr>
              <a:grpSpLocks/>
            </p:cNvGrpSpPr>
            <p:nvPr/>
          </p:nvGrpSpPr>
          <p:grpSpPr bwMode="auto">
            <a:xfrm>
              <a:off x="405" y="352"/>
              <a:ext cx="386" cy="402"/>
              <a:chOff x="405" y="352"/>
              <a:chExt cx="386" cy="402"/>
            </a:xfrm>
          </p:grpSpPr>
          <p:sp>
            <p:nvSpPr>
              <p:cNvPr id="34"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5"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6"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7"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8"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9"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40" name="Stačiakampis 52"/>
          <p:cNvSpPr/>
          <p:nvPr/>
        </p:nvSpPr>
        <p:spPr>
          <a:xfrm>
            <a:off x="6263680" y="5824711"/>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sp>
        <p:nvSpPr>
          <p:cNvPr id="41" name="Subtitle 2"/>
          <p:cNvSpPr txBox="1">
            <a:spLocks/>
          </p:cNvSpPr>
          <p:nvPr/>
        </p:nvSpPr>
        <p:spPr>
          <a:xfrm>
            <a:off x="827584" y="3717032"/>
            <a:ext cx="7632700" cy="1752600"/>
          </a:xfrm>
          <a:prstGeom prst="rect">
            <a:avLst/>
          </a:prstGeom>
        </p:spPr>
        <p:txBody>
          <a:bodyPr vert="horz" lIns="91440" tIns="45720" rIns="91440" bIns="45720" rtlCol="0" anchor="ctr">
            <a:normAutofit/>
          </a:bodyPr>
          <a:lstStyle>
            <a:lvl1pPr algn="ctr">
              <a:spcBef>
                <a:spcPct val="0"/>
              </a:spcBef>
              <a:buNone/>
              <a:defRPr sz="4400" b="1">
                <a:solidFill>
                  <a:schemeClr val="tx2">
                    <a:lumMod val="75000"/>
                  </a:schemeClr>
                </a:solidFill>
                <a:latin typeface="+mj-lt"/>
                <a:ea typeface="+mj-ea"/>
                <a:cs typeface="+mj-cs"/>
              </a:defRPr>
            </a:lvl1pPr>
          </a:lstStyle>
          <a:p>
            <a:r>
              <a:rPr lang="en-US" sz="1800" dirty="0" smtClean="0"/>
              <a:t>D</a:t>
            </a:r>
            <a:r>
              <a:rPr lang="lt-LT" sz="1800" dirty="0" err="1" smtClean="0"/>
              <a:t>oc</a:t>
            </a:r>
            <a:r>
              <a:rPr lang="lt-LT" sz="1800" dirty="0" smtClean="0"/>
              <a:t>. d</a:t>
            </a:r>
            <a:r>
              <a:rPr lang="en-US" sz="1800" dirty="0" smtClean="0"/>
              <a:t>r</a:t>
            </a:r>
            <a:r>
              <a:rPr lang="en-US" sz="1800" dirty="0"/>
              <a:t>. </a:t>
            </a:r>
            <a:r>
              <a:rPr lang="en-US" sz="1800" dirty="0" err="1"/>
              <a:t>Jolanta</a:t>
            </a:r>
            <a:r>
              <a:rPr lang="en-US" sz="1800" dirty="0"/>
              <a:t> </a:t>
            </a:r>
            <a:r>
              <a:rPr lang="en-US" sz="1800" dirty="0" err="1"/>
              <a:t>Tamo</a:t>
            </a:r>
            <a:r>
              <a:rPr lang="lt-LT" sz="1800" dirty="0" err="1"/>
              <a:t>šaitienė</a:t>
            </a:r>
            <a:endParaRPr lang="lt-LT" sz="1800" dirty="0"/>
          </a:p>
          <a:p>
            <a:r>
              <a:rPr lang="lt-LT" sz="1800" dirty="0"/>
              <a:t>VGTU, statybos fakulteto </a:t>
            </a:r>
            <a:r>
              <a:rPr lang="lt-LT" sz="1800" dirty="0" err="1"/>
              <a:t>prodekanė</a:t>
            </a:r>
            <a:endParaRPr lang="lt-LT" sz="1800" dirty="0"/>
          </a:p>
        </p:txBody>
      </p:sp>
      <p:pic>
        <p:nvPicPr>
          <p:cNvPr id="54" name="Picture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6216" y="332656"/>
            <a:ext cx="2397037" cy="54849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2800" b="1" dirty="0"/>
              <a:t>STATYBOS</a:t>
            </a:r>
            <a:r>
              <a:rPr lang="en-US" sz="2800" b="1" dirty="0"/>
              <a:t> SEKTORIAUS</a:t>
            </a:r>
            <a:r>
              <a:rPr lang="lt-LT" sz="2800" b="1" dirty="0"/>
              <a:t> </a:t>
            </a:r>
            <a:r>
              <a:rPr lang="en-US" sz="2800" b="1" dirty="0"/>
              <a:t>PROFESINIO STANDARTO APIB</a:t>
            </a:r>
            <a:r>
              <a:rPr lang="lt-LT" sz="2800" b="1" dirty="0"/>
              <a:t>ŪDINIMAS</a:t>
            </a:r>
            <a:r>
              <a:rPr lang="en-US" sz="2800" b="1" dirty="0"/>
              <a:t> </a:t>
            </a:r>
            <a:r>
              <a:rPr lang="lt-LT" sz="2800" b="1" dirty="0"/>
              <a:t>(</a:t>
            </a:r>
            <a:r>
              <a:rPr lang="lt-LT" sz="2800" b="1" dirty="0" smtClean="0"/>
              <a:t>III)</a:t>
            </a:r>
            <a:endParaRPr lang="en-US" sz="2800" dirty="0"/>
          </a:p>
        </p:txBody>
      </p:sp>
      <p:sp>
        <p:nvSpPr>
          <p:cNvPr id="3" name="Content Placeholder 2"/>
          <p:cNvSpPr>
            <a:spLocks noGrp="1"/>
          </p:cNvSpPr>
          <p:nvPr>
            <p:ph idx="1"/>
          </p:nvPr>
        </p:nvSpPr>
        <p:spPr/>
        <p:txBody>
          <a:bodyPr>
            <a:normAutofit/>
          </a:bodyPr>
          <a:lstStyle/>
          <a:p>
            <a:pPr algn="just"/>
            <a:r>
              <a:rPr lang="lt-LT" sz="2100" dirty="0"/>
              <a:t>LR teisės aktuose naudojamas statinių skirstymas į kategorijas - į nesudėtingus, neypatingus ir ypatingus statinius. Tam teisės aktuose, vadovaujantis anksčiau minėtais principais, skirstymui nustatyti požymiai. Šie požymiai periodiškai keičiami, o Lietuvoje priimtas skirstymas į kategorijas sutampa ne su visų ES šalių skirstymu, todėl šiame standarte naudojamas bendresnis skirstymas ir bendresni terminai, kurie būtini tik veiklos objektams kvalifikacijos aprašuose apibrėžti. </a:t>
            </a:r>
            <a:endParaRPr lang="en-US" sz="2100" dirty="0"/>
          </a:p>
          <a:p>
            <a:pPr algn="just"/>
            <a:endParaRPr lang="en-US" sz="2100" dirty="0"/>
          </a:p>
        </p:txBody>
      </p:sp>
      <p:pic>
        <p:nvPicPr>
          <p:cNvPr id="4" name="irc_mi" descr="http://www.ivpk.lt/uploads/images/pictures/es%20sanglaudos%20fondo%20logo.jpg"/>
          <p:cNvPicPr/>
          <p:nvPr/>
        </p:nvPicPr>
        <p:blipFill>
          <a:blip r:embed="rId2" cstate="print"/>
          <a:srcRect/>
          <a:stretch>
            <a:fillRect/>
          </a:stretch>
        </p:blipFill>
        <p:spPr bwMode="auto">
          <a:xfrm>
            <a:off x="899592" y="5949280"/>
            <a:ext cx="1800199" cy="720079"/>
          </a:xfrm>
          <a:prstGeom prst="rect">
            <a:avLst/>
          </a:prstGeom>
          <a:ln w="9525">
            <a:noFill/>
            <a:miter lim="800000"/>
            <a:headEnd/>
            <a:tailEnd/>
          </a:ln>
        </p:spPr>
      </p:pic>
      <p:pic>
        <p:nvPicPr>
          <p:cNvPr id="5" name="irc_mi" descr="http://www.upc.smm.lt/images/logo/smm_logo.png"/>
          <p:cNvPicPr/>
          <p:nvPr/>
        </p:nvPicPr>
        <p:blipFill>
          <a:blip r:embed="rId3" cstate="print"/>
          <a:srcRect/>
          <a:stretch>
            <a:fillRect/>
          </a:stretch>
        </p:blipFill>
        <p:spPr bwMode="auto">
          <a:xfrm>
            <a:off x="3131840" y="5949280"/>
            <a:ext cx="2009775" cy="675039"/>
          </a:xfrm>
          <a:prstGeom prst="rect">
            <a:avLst/>
          </a:prstGeom>
          <a:ln w="9525">
            <a:noFill/>
            <a:miter lim="800000"/>
            <a:headEnd/>
            <a:tailEnd/>
          </a:ln>
        </p:spPr>
      </p:pic>
      <p:grpSp>
        <p:nvGrpSpPr>
          <p:cNvPr id="6" name="Group 3"/>
          <p:cNvGrpSpPr>
            <a:grpSpLocks/>
          </p:cNvGrpSpPr>
          <p:nvPr/>
        </p:nvGrpSpPr>
        <p:grpSpPr bwMode="auto">
          <a:xfrm>
            <a:off x="5652120" y="5949280"/>
            <a:ext cx="648072" cy="648072"/>
            <a:chOff x="391" y="346"/>
            <a:chExt cx="418" cy="418"/>
          </a:xfrm>
        </p:grpSpPr>
        <p:sp>
          <p:nvSpPr>
            <p:cNvPr id="7"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8" name="Group 5"/>
            <p:cNvGrpSpPr>
              <a:grpSpLocks/>
            </p:cNvGrpSpPr>
            <p:nvPr/>
          </p:nvGrpSpPr>
          <p:grpSpPr bwMode="auto">
            <a:xfrm>
              <a:off x="405" y="352"/>
              <a:ext cx="386" cy="402"/>
              <a:chOff x="405" y="352"/>
              <a:chExt cx="386" cy="402"/>
            </a:xfrm>
          </p:grpSpPr>
          <p:sp>
            <p:nvSpPr>
              <p:cNvPr id="9"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0"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1"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2"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3"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4"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15" name="Stačiakampis 52"/>
          <p:cNvSpPr/>
          <p:nvPr/>
        </p:nvSpPr>
        <p:spPr>
          <a:xfrm>
            <a:off x="6300192"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16" name="irc_mi" descr="http://www.ivpk.lt/uploads/images/pictures/es%20sanglaudos%20fondo%20logo.jpg"/>
          <p:cNvPicPr/>
          <p:nvPr/>
        </p:nvPicPr>
        <p:blipFill>
          <a:blip r:embed="rId2" cstate="print"/>
          <a:srcRect/>
          <a:stretch>
            <a:fillRect/>
          </a:stretch>
        </p:blipFill>
        <p:spPr bwMode="auto">
          <a:xfrm>
            <a:off x="863080" y="5824711"/>
            <a:ext cx="1800199" cy="720079"/>
          </a:xfrm>
          <a:prstGeom prst="rect">
            <a:avLst/>
          </a:prstGeom>
          <a:ln w="9525">
            <a:noFill/>
            <a:miter lim="800000"/>
            <a:headEnd/>
            <a:tailEnd/>
          </a:ln>
        </p:spPr>
      </p:pic>
      <p:pic>
        <p:nvPicPr>
          <p:cNvPr id="17" name="irc_mi" descr="http://www.upc.smm.lt/images/logo/smm_logo.png"/>
          <p:cNvPicPr/>
          <p:nvPr/>
        </p:nvPicPr>
        <p:blipFill>
          <a:blip r:embed="rId3" cstate="print"/>
          <a:srcRect/>
          <a:stretch>
            <a:fillRect/>
          </a:stretch>
        </p:blipFill>
        <p:spPr bwMode="auto">
          <a:xfrm>
            <a:off x="3095328" y="5824711"/>
            <a:ext cx="2009775" cy="675039"/>
          </a:xfrm>
          <a:prstGeom prst="rect">
            <a:avLst/>
          </a:prstGeom>
          <a:ln w="9525">
            <a:noFill/>
            <a:miter lim="800000"/>
            <a:headEnd/>
            <a:tailEnd/>
          </a:ln>
        </p:spPr>
      </p:pic>
      <p:grpSp>
        <p:nvGrpSpPr>
          <p:cNvPr id="18" name="Group 3"/>
          <p:cNvGrpSpPr>
            <a:grpSpLocks/>
          </p:cNvGrpSpPr>
          <p:nvPr/>
        </p:nvGrpSpPr>
        <p:grpSpPr bwMode="auto">
          <a:xfrm>
            <a:off x="5615608" y="5824711"/>
            <a:ext cx="648072" cy="648072"/>
            <a:chOff x="391" y="346"/>
            <a:chExt cx="418" cy="418"/>
          </a:xfrm>
        </p:grpSpPr>
        <p:sp>
          <p:nvSpPr>
            <p:cNvPr id="19"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20" name="Group 5"/>
            <p:cNvGrpSpPr>
              <a:grpSpLocks/>
            </p:cNvGrpSpPr>
            <p:nvPr/>
          </p:nvGrpSpPr>
          <p:grpSpPr bwMode="auto">
            <a:xfrm>
              <a:off x="405" y="352"/>
              <a:ext cx="386" cy="402"/>
              <a:chOff x="405" y="352"/>
              <a:chExt cx="386" cy="402"/>
            </a:xfrm>
          </p:grpSpPr>
          <p:sp>
            <p:nvSpPr>
              <p:cNvPr id="21"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2"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3"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4"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5"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6"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27" name="Stačiakampis 52"/>
          <p:cNvSpPr/>
          <p:nvPr/>
        </p:nvSpPr>
        <p:spPr>
          <a:xfrm>
            <a:off x="6263680" y="5824711"/>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2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961" t="19202" r="38737" b="64345"/>
          <a:stretch/>
        </p:blipFill>
        <p:spPr bwMode="auto">
          <a:xfrm>
            <a:off x="-36512" y="5733256"/>
            <a:ext cx="9144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irc_mi" descr="http://www.ivpk.lt/uploads/images/pictures/es%20sanglaudos%20fondo%20logo.jpg"/>
          <p:cNvPicPr/>
          <p:nvPr/>
        </p:nvPicPr>
        <p:blipFill>
          <a:blip r:embed="rId2" cstate="print"/>
          <a:srcRect/>
          <a:stretch>
            <a:fillRect/>
          </a:stretch>
        </p:blipFill>
        <p:spPr bwMode="auto">
          <a:xfrm>
            <a:off x="863080" y="5824711"/>
            <a:ext cx="1800199" cy="720079"/>
          </a:xfrm>
          <a:prstGeom prst="rect">
            <a:avLst/>
          </a:prstGeom>
          <a:ln w="9525">
            <a:noFill/>
            <a:miter lim="800000"/>
            <a:headEnd/>
            <a:tailEnd/>
          </a:ln>
        </p:spPr>
      </p:pic>
      <p:pic>
        <p:nvPicPr>
          <p:cNvPr id="30" name="irc_mi" descr="http://www.upc.smm.lt/images/logo/smm_logo.png"/>
          <p:cNvPicPr/>
          <p:nvPr/>
        </p:nvPicPr>
        <p:blipFill>
          <a:blip r:embed="rId3" cstate="print"/>
          <a:srcRect/>
          <a:stretch>
            <a:fillRect/>
          </a:stretch>
        </p:blipFill>
        <p:spPr bwMode="auto">
          <a:xfrm>
            <a:off x="3095328" y="5824711"/>
            <a:ext cx="2009775" cy="675039"/>
          </a:xfrm>
          <a:prstGeom prst="rect">
            <a:avLst/>
          </a:prstGeom>
          <a:ln w="9525">
            <a:noFill/>
            <a:miter lim="800000"/>
            <a:headEnd/>
            <a:tailEnd/>
          </a:ln>
        </p:spPr>
      </p:pic>
      <p:grpSp>
        <p:nvGrpSpPr>
          <p:cNvPr id="31" name="Group 3"/>
          <p:cNvGrpSpPr>
            <a:grpSpLocks/>
          </p:cNvGrpSpPr>
          <p:nvPr/>
        </p:nvGrpSpPr>
        <p:grpSpPr bwMode="auto">
          <a:xfrm>
            <a:off x="5615608" y="5824711"/>
            <a:ext cx="648072" cy="648072"/>
            <a:chOff x="391" y="346"/>
            <a:chExt cx="418" cy="418"/>
          </a:xfrm>
        </p:grpSpPr>
        <p:sp>
          <p:nvSpPr>
            <p:cNvPr id="32"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33" name="Group 5"/>
            <p:cNvGrpSpPr>
              <a:grpSpLocks/>
            </p:cNvGrpSpPr>
            <p:nvPr/>
          </p:nvGrpSpPr>
          <p:grpSpPr bwMode="auto">
            <a:xfrm>
              <a:off x="405" y="352"/>
              <a:ext cx="386" cy="402"/>
              <a:chOff x="405" y="352"/>
              <a:chExt cx="386" cy="402"/>
            </a:xfrm>
          </p:grpSpPr>
          <p:sp>
            <p:nvSpPr>
              <p:cNvPr id="34"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5"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6"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7"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8"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9"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40" name="Stačiakampis 52"/>
          <p:cNvSpPr/>
          <p:nvPr/>
        </p:nvSpPr>
        <p:spPr>
          <a:xfrm>
            <a:off x="6263680" y="5824711"/>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spTree>
    <p:extLst>
      <p:ext uri="{BB962C8B-B14F-4D97-AF65-F5344CB8AC3E}">
        <p14:creationId xmlns:p14="http://schemas.microsoft.com/office/powerpoint/2010/main" val="716048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2800" b="1" dirty="0"/>
              <a:t>STATYBOS</a:t>
            </a:r>
            <a:r>
              <a:rPr lang="en-US" sz="2800" b="1" dirty="0"/>
              <a:t> SEKTORIAUS</a:t>
            </a:r>
            <a:r>
              <a:rPr lang="lt-LT" sz="2800" b="1" dirty="0"/>
              <a:t> </a:t>
            </a:r>
            <a:r>
              <a:rPr lang="en-US" sz="2800" b="1" dirty="0" smtClean="0"/>
              <a:t>ESAMA</a:t>
            </a:r>
            <a:r>
              <a:rPr lang="lt-LT" sz="2800" b="1" dirty="0" smtClean="0"/>
              <a:t>S</a:t>
            </a:r>
            <a:r>
              <a:rPr lang="en-US" sz="2800" b="1" dirty="0" smtClean="0"/>
              <a:t> KVALIFIKACIJOS </a:t>
            </a:r>
            <a:r>
              <a:rPr lang="lt-LT" sz="2800" b="1" dirty="0" smtClean="0"/>
              <a:t>ĮVERTINIMO </a:t>
            </a:r>
            <a:r>
              <a:rPr lang="en-US" sz="2800" b="1" dirty="0" smtClean="0"/>
              <a:t>MODELIS</a:t>
            </a:r>
            <a:endParaRPr lang="en-US" sz="2800" dirty="0"/>
          </a:p>
        </p:txBody>
      </p:sp>
      <p:sp>
        <p:nvSpPr>
          <p:cNvPr id="3" name="Content Placeholder 2"/>
          <p:cNvSpPr>
            <a:spLocks noGrp="1"/>
          </p:cNvSpPr>
          <p:nvPr>
            <p:ph idx="1"/>
          </p:nvPr>
        </p:nvSpPr>
        <p:spPr/>
        <p:txBody>
          <a:bodyPr>
            <a:normAutofit/>
          </a:bodyPr>
          <a:lstStyle/>
          <a:p>
            <a:pPr algn="just"/>
            <a:endParaRPr lang="en-US" sz="2100" dirty="0"/>
          </a:p>
        </p:txBody>
      </p:sp>
      <p:pic>
        <p:nvPicPr>
          <p:cNvPr id="4" name="irc_mi" descr="http://www.ivpk.lt/uploads/images/pictures/es%20sanglaudos%20fondo%20logo.jpg"/>
          <p:cNvPicPr/>
          <p:nvPr/>
        </p:nvPicPr>
        <p:blipFill>
          <a:blip r:embed="rId2" cstate="print"/>
          <a:srcRect/>
          <a:stretch>
            <a:fillRect/>
          </a:stretch>
        </p:blipFill>
        <p:spPr bwMode="auto">
          <a:xfrm>
            <a:off x="899592" y="5949280"/>
            <a:ext cx="1800199" cy="720079"/>
          </a:xfrm>
          <a:prstGeom prst="rect">
            <a:avLst/>
          </a:prstGeom>
          <a:ln w="9525">
            <a:noFill/>
            <a:miter lim="800000"/>
            <a:headEnd/>
            <a:tailEnd/>
          </a:ln>
        </p:spPr>
      </p:pic>
      <p:pic>
        <p:nvPicPr>
          <p:cNvPr id="5" name="irc_mi" descr="http://www.upc.smm.lt/images/logo/smm_logo.png"/>
          <p:cNvPicPr/>
          <p:nvPr/>
        </p:nvPicPr>
        <p:blipFill>
          <a:blip r:embed="rId3" cstate="print"/>
          <a:srcRect/>
          <a:stretch>
            <a:fillRect/>
          </a:stretch>
        </p:blipFill>
        <p:spPr bwMode="auto">
          <a:xfrm>
            <a:off x="3131840" y="5949280"/>
            <a:ext cx="2009775" cy="675039"/>
          </a:xfrm>
          <a:prstGeom prst="rect">
            <a:avLst/>
          </a:prstGeom>
          <a:ln w="9525">
            <a:noFill/>
            <a:miter lim="800000"/>
            <a:headEnd/>
            <a:tailEnd/>
          </a:ln>
        </p:spPr>
      </p:pic>
      <p:grpSp>
        <p:nvGrpSpPr>
          <p:cNvPr id="6" name="Group 3"/>
          <p:cNvGrpSpPr>
            <a:grpSpLocks/>
          </p:cNvGrpSpPr>
          <p:nvPr/>
        </p:nvGrpSpPr>
        <p:grpSpPr bwMode="auto">
          <a:xfrm>
            <a:off x="5652120" y="5949280"/>
            <a:ext cx="648072" cy="648072"/>
            <a:chOff x="391" y="346"/>
            <a:chExt cx="418" cy="418"/>
          </a:xfrm>
        </p:grpSpPr>
        <p:sp>
          <p:nvSpPr>
            <p:cNvPr id="7"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8" name="Group 5"/>
            <p:cNvGrpSpPr>
              <a:grpSpLocks/>
            </p:cNvGrpSpPr>
            <p:nvPr/>
          </p:nvGrpSpPr>
          <p:grpSpPr bwMode="auto">
            <a:xfrm>
              <a:off x="405" y="352"/>
              <a:ext cx="386" cy="402"/>
              <a:chOff x="405" y="352"/>
              <a:chExt cx="386" cy="402"/>
            </a:xfrm>
          </p:grpSpPr>
          <p:sp>
            <p:nvSpPr>
              <p:cNvPr id="9"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0"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1"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2"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3"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4"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15" name="Stačiakampis 52"/>
          <p:cNvSpPr/>
          <p:nvPr/>
        </p:nvSpPr>
        <p:spPr>
          <a:xfrm>
            <a:off x="6300192"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16" name="irc_mi" descr="http://www.ivpk.lt/uploads/images/pictures/es%20sanglaudos%20fondo%20logo.jpg"/>
          <p:cNvPicPr/>
          <p:nvPr/>
        </p:nvPicPr>
        <p:blipFill>
          <a:blip r:embed="rId2" cstate="print"/>
          <a:srcRect/>
          <a:stretch>
            <a:fillRect/>
          </a:stretch>
        </p:blipFill>
        <p:spPr bwMode="auto">
          <a:xfrm>
            <a:off x="863080" y="5824711"/>
            <a:ext cx="1800199" cy="720079"/>
          </a:xfrm>
          <a:prstGeom prst="rect">
            <a:avLst/>
          </a:prstGeom>
          <a:ln w="9525">
            <a:noFill/>
            <a:miter lim="800000"/>
            <a:headEnd/>
            <a:tailEnd/>
          </a:ln>
        </p:spPr>
      </p:pic>
      <p:pic>
        <p:nvPicPr>
          <p:cNvPr id="17" name="irc_mi" descr="http://www.upc.smm.lt/images/logo/smm_logo.png"/>
          <p:cNvPicPr/>
          <p:nvPr/>
        </p:nvPicPr>
        <p:blipFill>
          <a:blip r:embed="rId3" cstate="print"/>
          <a:srcRect/>
          <a:stretch>
            <a:fillRect/>
          </a:stretch>
        </p:blipFill>
        <p:spPr bwMode="auto">
          <a:xfrm>
            <a:off x="3095328" y="5824711"/>
            <a:ext cx="2009775" cy="675039"/>
          </a:xfrm>
          <a:prstGeom prst="rect">
            <a:avLst/>
          </a:prstGeom>
          <a:ln w="9525">
            <a:noFill/>
            <a:miter lim="800000"/>
            <a:headEnd/>
            <a:tailEnd/>
          </a:ln>
        </p:spPr>
      </p:pic>
      <p:grpSp>
        <p:nvGrpSpPr>
          <p:cNvPr id="18" name="Group 3"/>
          <p:cNvGrpSpPr>
            <a:grpSpLocks/>
          </p:cNvGrpSpPr>
          <p:nvPr/>
        </p:nvGrpSpPr>
        <p:grpSpPr bwMode="auto">
          <a:xfrm>
            <a:off x="5615608" y="5824711"/>
            <a:ext cx="648072" cy="648072"/>
            <a:chOff x="391" y="346"/>
            <a:chExt cx="418" cy="418"/>
          </a:xfrm>
        </p:grpSpPr>
        <p:sp>
          <p:nvSpPr>
            <p:cNvPr id="19"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20" name="Group 5"/>
            <p:cNvGrpSpPr>
              <a:grpSpLocks/>
            </p:cNvGrpSpPr>
            <p:nvPr/>
          </p:nvGrpSpPr>
          <p:grpSpPr bwMode="auto">
            <a:xfrm>
              <a:off x="405" y="352"/>
              <a:ext cx="386" cy="402"/>
              <a:chOff x="405" y="352"/>
              <a:chExt cx="386" cy="402"/>
            </a:xfrm>
          </p:grpSpPr>
          <p:sp>
            <p:nvSpPr>
              <p:cNvPr id="21"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2"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3"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4"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5"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6"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27" name="Stačiakampis 52"/>
          <p:cNvSpPr/>
          <p:nvPr/>
        </p:nvSpPr>
        <p:spPr>
          <a:xfrm>
            <a:off x="6263680" y="5824711"/>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2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961" t="19202" r="38737" b="64345"/>
          <a:stretch/>
        </p:blipFill>
        <p:spPr bwMode="auto">
          <a:xfrm>
            <a:off x="-36512" y="5733256"/>
            <a:ext cx="9144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irc_mi" descr="http://www.ivpk.lt/uploads/images/pictures/es%20sanglaudos%20fondo%20logo.jpg"/>
          <p:cNvPicPr/>
          <p:nvPr/>
        </p:nvPicPr>
        <p:blipFill>
          <a:blip r:embed="rId2" cstate="print"/>
          <a:srcRect/>
          <a:stretch>
            <a:fillRect/>
          </a:stretch>
        </p:blipFill>
        <p:spPr bwMode="auto">
          <a:xfrm>
            <a:off x="863080" y="5824711"/>
            <a:ext cx="1800199" cy="720079"/>
          </a:xfrm>
          <a:prstGeom prst="rect">
            <a:avLst/>
          </a:prstGeom>
          <a:ln w="9525">
            <a:noFill/>
            <a:miter lim="800000"/>
            <a:headEnd/>
            <a:tailEnd/>
          </a:ln>
        </p:spPr>
      </p:pic>
      <p:pic>
        <p:nvPicPr>
          <p:cNvPr id="30" name="irc_mi" descr="http://www.upc.smm.lt/images/logo/smm_logo.png"/>
          <p:cNvPicPr/>
          <p:nvPr/>
        </p:nvPicPr>
        <p:blipFill>
          <a:blip r:embed="rId3" cstate="print"/>
          <a:srcRect/>
          <a:stretch>
            <a:fillRect/>
          </a:stretch>
        </p:blipFill>
        <p:spPr bwMode="auto">
          <a:xfrm>
            <a:off x="3095328" y="5824711"/>
            <a:ext cx="2009775" cy="675039"/>
          </a:xfrm>
          <a:prstGeom prst="rect">
            <a:avLst/>
          </a:prstGeom>
          <a:ln w="9525">
            <a:noFill/>
            <a:miter lim="800000"/>
            <a:headEnd/>
            <a:tailEnd/>
          </a:ln>
        </p:spPr>
      </p:pic>
      <p:grpSp>
        <p:nvGrpSpPr>
          <p:cNvPr id="31" name="Group 3"/>
          <p:cNvGrpSpPr>
            <a:grpSpLocks/>
          </p:cNvGrpSpPr>
          <p:nvPr/>
        </p:nvGrpSpPr>
        <p:grpSpPr bwMode="auto">
          <a:xfrm>
            <a:off x="5615608" y="5824711"/>
            <a:ext cx="648072" cy="648072"/>
            <a:chOff x="391" y="346"/>
            <a:chExt cx="418" cy="418"/>
          </a:xfrm>
        </p:grpSpPr>
        <p:sp>
          <p:nvSpPr>
            <p:cNvPr id="32"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33" name="Group 5"/>
            <p:cNvGrpSpPr>
              <a:grpSpLocks/>
            </p:cNvGrpSpPr>
            <p:nvPr/>
          </p:nvGrpSpPr>
          <p:grpSpPr bwMode="auto">
            <a:xfrm>
              <a:off x="405" y="352"/>
              <a:ext cx="386" cy="402"/>
              <a:chOff x="405" y="352"/>
              <a:chExt cx="386" cy="402"/>
            </a:xfrm>
          </p:grpSpPr>
          <p:sp>
            <p:nvSpPr>
              <p:cNvPr id="34"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5"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6"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7"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8"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9"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40" name="Stačiakampis 52"/>
          <p:cNvSpPr/>
          <p:nvPr/>
        </p:nvSpPr>
        <p:spPr>
          <a:xfrm>
            <a:off x="6263680" y="5824711"/>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41"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l="33151" t="33423" r="21654" b="21022"/>
          <a:stretch>
            <a:fillRect/>
          </a:stretch>
        </p:blipFill>
        <p:spPr bwMode="auto">
          <a:xfrm>
            <a:off x="611560" y="1428383"/>
            <a:ext cx="7596336" cy="4304873"/>
          </a:xfrm>
          <a:prstGeom prst="rect">
            <a:avLst/>
          </a:prstGeom>
          <a:noFill/>
          <a:extLst>
            <a:ext uri="{909E8E84-426E-40DD-AFC4-6F175D3DCCD1}">
              <a14:hiddenFill xmlns:a14="http://schemas.microsoft.com/office/drawing/2010/main">
                <a:solidFill>
                  <a:srgbClr val="FFFFFF"/>
                </a:solidFill>
              </a14:hiddenFill>
            </a:ext>
          </a:extLst>
        </p:spPr>
      </p:pic>
      <p:sp>
        <p:nvSpPr>
          <p:cNvPr id="49" name="Title 1"/>
          <p:cNvSpPr txBox="1">
            <a:spLocks/>
          </p:cNvSpPr>
          <p:nvPr/>
        </p:nvSpPr>
        <p:spPr bwMode="white">
          <a:xfrm>
            <a:off x="2771800" y="2492896"/>
            <a:ext cx="6624736" cy="20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Verdana" pitchFamily="34" charset="0"/>
              </a:defRPr>
            </a:lvl2pPr>
            <a:lvl3pPr algn="l" rtl="0" eaLnBrk="0" fontAlgn="base" hangingPunct="0">
              <a:spcBef>
                <a:spcPct val="0"/>
              </a:spcBef>
              <a:spcAft>
                <a:spcPct val="0"/>
              </a:spcAft>
              <a:defRPr sz="3200" b="1">
                <a:solidFill>
                  <a:schemeClr val="bg1"/>
                </a:solidFill>
                <a:latin typeface="Verdana" pitchFamily="34" charset="0"/>
              </a:defRPr>
            </a:lvl3pPr>
            <a:lvl4pPr algn="l" rtl="0" eaLnBrk="0" fontAlgn="base" hangingPunct="0">
              <a:spcBef>
                <a:spcPct val="0"/>
              </a:spcBef>
              <a:spcAft>
                <a:spcPct val="0"/>
              </a:spcAft>
              <a:defRPr sz="3200" b="1">
                <a:solidFill>
                  <a:schemeClr val="bg1"/>
                </a:solidFill>
                <a:latin typeface="Verdana" pitchFamily="34" charset="0"/>
              </a:defRPr>
            </a:lvl4pPr>
            <a:lvl5pPr algn="l" rtl="0" eaLnBrk="0" fontAlgn="base" hangingPunct="0">
              <a:spcBef>
                <a:spcPct val="0"/>
              </a:spcBef>
              <a:spcAft>
                <a:spcPct val="0"/>
              </a:spcAft>
              <a:defRPr sz="3200" b="1">
                <a:solidFill>
                  <a:schemeClr val="bg1"/>
                </a:solidFill>
                <a:latin typeface="Verdana" pitchFamily="34" charset="0"/>
              </a:defRPr>
            </a:lvl5pPr>
            <a:lvl6pPr marL="457200" algn="l" rtl="0" fontAlgn="base">
              <a:spcBef>
                <a:spcPct val="0"/>
              </a:spcBef>
              <a:spcAft>
                <a:spcPct val="0"/>
              </a:spcAft>
              <a:defRPr sz="3200" b="1">
                <a:solidFill>
                  <a:schemeClr val="bg1"/>
                </a:solidFill>
                <a:latin typeface="Verdana" pitchFamily="34" charset="0"/>
              </a:defRPr>
            </a:lvl6pPr>
            <a:lvl7pPr marL="914400" algn="l" rtl="0" fontAlgn="base">
              <a:spcBef>
                <a:spcPct val="0"/>
              </a:spcBef>
              <a:spcAft>
                <a:spcPct val="0"/>
              </a:spcAft>
              <a:defRPr sz="3200" b="1">
                <a:solidFill>
                  <a:schemeClr val="bg1"/>
                </a:solidFill>
                <a:latin typeface="Verdana" pitchFamily="34" charset="0"/>
              </a:defRPr>
            </a:lvl7pPr>
            <a:lvl8pPr marL="1371600" algn="l" rtl="0" fontAlgn="base">
              <a:spcBef>
                <a:spcPct val="0"/>
              </a:spcBef>
              <a:spcAft>
                <a:spcPct val="0"/>
              </a:spcAft>
              <a:defRPr sz="3200" b="1">
                <a:solidFill>
                  <a:schemeClr val="bg1"/>
                </a:solidFill>
                <a:latin typeface="Verdana" pitchFamily="34" charset="0"/>
              </a:defRPr>
            </a:lvl8pPr>
            <a:lvl9pPr marL="1828800" algn="l" rtl="0" fontAlgn="base">
              <a:spcBef>
                <a:spcPct val="0"/>
              </a:spcBef>
              <a:spcAft>
                <a:spcPct val="0"/>
              </a:spcAft>
              <a:defRPr sz="3200" b="1">
                <a:solidFill>
                  <a:schemeClr val="bg1"/>
                </a:solidFill>
                <a:latin typeface="Verdana" pitchFamily="34" charset="0"/>
              </a:defRPr>
            </a:lvl9pPr>
          </a:lstStyle>
          <a:p>
            <a:pPr>
              <a:defRPr/>
            </a:pPr>
            <a:r>
              <a:rPr lang="lt-LT" altLang="en-US" sz="3600" u="sng" kern="0" dirty="0" smtClean="0">
                <a:solidFill>
                  <a:schemeClr val="tx2">
                    <a:lumMod val="75000"/>
                  </a:schemeClr>
                </a:solidFill>
              </a:rPr>
              <a:t>Leidimas dirbti</a:t>
            </a:r>
            <a:endParaRPr lang="en-US" altLang="en-US" sz="3600" u="sng" kern="0" dirty="0">
              <a:solidFill>
                <a:schemeClr val="tx2">
                  <a:lumMod val="75000"/>
                </a:schemeClr>
              </a:solidFill>
            </a:endParaRPr>
          </a:p>
        </p:txBody>
      </p:sp>
    </p:spTree>
    <p:extLst>
      <p:ext uri="{BB962C8B-B14F-4D97-AF65-F5344CB8AC3E}">
        <p14:creationId xmlns:p14="http://schemas.microsoft.com/office/powerpoint/2010/main" val="758860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2800" b="1" dirty="0"/>
              <a:t>STATYBOS</a:t>
            </a:r>
            <a:r>
              <a:rPr lang="en-US" sz="2800" b="1" dirty="0"/>
              <a:t> SEKTORIAUS</a:t>
            </a:r>
            <a:r>
              <a:rPr lang="lt-LT" sz="2800" b="1" dirty="0"/>
              <a:t> </a:t>
            </a:r>
            <a:r>
              <a:rPr lang="lt-LT" sz="2800" b="1" dirty="0" smtClean="0"/>
              <a:t>SIŪLOMAS PROFESINĖS </a:t>
            </a:r>
            <a:r>
              <a:rPr lang="en-US" sz="2800" b="1" dirty="0" smtClean="0"/>
              <a:t>KVALIFIKACIJOS </a:t>
            </a:r>
            <a:r>
              <a:rPr lang="lt-LT" sz="2800" b="1" dirty="0" smtClean="0"/>
              <a:t>ĮVERTINIMO </a:t>
            </a:r>
            <a:r>
              <a:rPr lang="en-US" sz="2800" b="1" dirty="0" smtClean="0"/>
              <a:t>MODELIS</a:t>
            </a:r>
            <a:endParaRPr lang="en-US" sz="2800" dirty="0"/>
          </a:p>
        </p:txBody>
      </p:sp>
      <p:pic>
        <p:nvPicPr>
          <p:cNvPr id="4" name="irc_mi" descr="http://www.ivpk.lt/uploads/images/pictures/es%20sanglaudos%20fondo%20logo.jpg"/>
          <p:cNvPicPr/>
          <p:nvPr/>
        </p:nvPicPr>
        <p:blipFill>
          <a:blip r:embed="rId2" cstate="print"/>
          <a:srcRect/>
          <a:stretch>
            <a:fillRect/>
          </a:stretch>
        </p:blipFill>
        <p:spPr bwMode="auto">
          <a:xfrm>
            <a:off x="899592" y="5949280"/>
            <a:ext cx="1800199" cy="720079"/>
          </a:xfrm>
          <a:prstGeom prst="rect">
            <a:avLst/>
          </a:prstGeom>
          <a:ln w="9525">
            <a:noFill/>
            <a:miter lim="800000"/>
            <a:headEnd/>
            <a:tailEnd/>
          </a:ln>
        </p:spPr>
      </p:pic>
      <p:pic>
        <p:nvPicPr>
          <p:cNvPr id="5" name="irc_mi" descr="http://www.upc.smm.lt/images/logo/smm_logo.png"/>
          <p:cNvPicPr/>
          <p:nvPr/>
        </p:nvPicPr>
        <p:blipFill>
          <a:blip r:embed="rId3" cstate="print"/>
          <a:srcRect/>
          <a:stretch>
            <a:fillRect/>
          </a:stretch>
        </p:blipFill>
        <p:spPr bwMode="auto">
          <a:xfrm>
            <a:off x="3131840" y="5949280"/>
            <a:ext cx="2009775" cy="675039"/>
          </a:xfrm>
          <a:prstGeom prst="rect">
            <a:avLst/>
          </a:prstGeom>
          <a:ln w="9525">
            <a:noFill/>
            <a:miter lim="800000"/>
            <a:headEnd/>
            <a:tailEnd/>
          </a:ln>
        </p:spPr>
      </p:pic>
      <p:grpSp>
        <p:nvGrpSpPr>
          <p:cNvPr id="6" name="Group 3"/>
          <p:cNvGrpSpPr>
            <a:grpSpLocks/>
          </p:cNvGrpSpPr>
          <p:nvPr/>
        </p:nvGrpSpPr>
        <p:grpSpPr bwMode="auto">
          <a:xfrm>
            <a:off x="5652120" y="5949280"/>
            <a:ext cx="648072" cy="648072"/>
            <a:chOff x="391" y="346"/>
            <a:chExt cx="418" cy="418"/>
          </a:xfrm>
        </p:grpSpPr>
        <p:sp>
          <p:nvSpPr>
            <p:cNvPr id="7"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8" name="Group 5"/>
            <p:cNvGrpSpPr>
              <a:grpSpLocks/>
            </p:cNvGrpSpPr>
            <p:nvPr/>
          </p:nvGrpSpPr>
          <p:grpSpPr bwMode="auto">
            <a:xfrm>
              <a:off x="405" y="352"/>
              <a:ext cx="386" cy="402"/>
              <a:chOff x="405" y="352"/>
              <a:chExt cx="386" cy="402"/>
            </a:xfrm>
          </p:grpSpPr>
          <p:sp>
            <p:nvSpPr>
              <p:cNvPr id="9"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0"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1"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2"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3"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4"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15" name="Stačiakampis 52"/>
          <p:cNvSpPr/>
          <p:nvPr/>
        </p:nvSpPr>
        <p:spPr>
          <a:xfrm>
            <a:off x="6300192"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16" name="irc_mi" descr="http://www.ivpk.lt/uploads/images/pictures/es%20sanglaudos%20fondo%20logo.jpg"/>
          <p:cNvPicPr/>
          <p:nvPr/>
        </p:nvPicPr>
        <p:blipFill>
          <a:blip r:embed="rId2" cstate="print"/>
          <a:srcRect/>
          <a:stretch>
            <a:fillRect/>
          </a:stretch>
        </p:blipFill>
        <p:spPr bwMode="auto">
          <a:xfrm>
            <a:off x="863080" y="5824711"/>
            <a:ext cx="1800199" cy="720079"/>
          </a:xfrm>
          <a:prstGeom prst="rect">
            <a:avLst/>
          </a:prstGeom>
          <a:ln w="9525">
            <a:noFill/>
            <a:miter lim="800000"/>
            <a:headEnd/>
            <a:tailEnd/>
          </a:ln>
        </p:spPr>
      </p:pic>
      <p:pic>
        <p:nvPicPr>
          <p:cNvPr id="17" name="irc_mi" descr="http://www.upc.smm.lt/images/logo/smm_logo.png"/>
          <p:cNvPicPr/>
          <p:nvPr/>
        </p:nvPicPr>
        <p:blipFill>
          <a:blip r:embed="rId3" cstate="print"/>
          <a:srcRect/>
          <a:stretch>
            <a:fillRect/>
          </a:stretch>
        </p:blipFill>
        <p:spPr bwMode="auto">
          <a:xfrm>
            <a:off x="3095328" y="5824711"/>
            <a:ext cx="2009775" cy="675039"/>
          </a:xfrm>
          <a:prstGeom prst="rect">
            <a:avLst/>
          </a:prstGeom>
          <a:ln w="9525">
            <a:noFill/>
            <a:miter lim="800000"/>
            <a:headEnd/>
            <a:tailEnd/>
          </a:ln>
        </p:spPr>
      </p:pic>
      <p:grpSp>
        <p:nvGrpSpPr>
          <p:cNvPr id="18" name="Group 3"/>
          <p:cNvGrpSpPr>
            <a:grpSpLocks/>
          </p:cNvGrpSpPr>
          <p:nvPr/>
        </p:nvGrpSpPr>
        <p:grpSpPr bwMode="auto">
          <a:xfrm>
            <a:off x="5615608" y="5824711"/>
            <a:ext cx="648072" cy="648072"/>
            <a:chOff x="391" y="346"/>
            <a:chExt cx="418" cy="418"/>
          </a:xfrm>
        </p:grpSpPr>
        <p:sp>
          <p:nvSpPr>
            <p:cNvPr id="19"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20" name="Group 5"/>
            <p:cNvGrpSpPr>
              <a:grpSpLocks/>
            </p:cNvGrpSpPr>
            <p:nvPr/>
          </p:nvGrpSpPr>
          <p:grpSpPr bwMode="auto">
            <a:xfrm>
              <a:off x="405" y="352"/>
              <a:ext cx="386" cy="402"/>
              <a:chOff x="405" y="352"/>
              <a:chExt cx="386" cy="402"/>
            </a:xfrm>
          </p:grpSpPr>
          <p:sp>
            <p:nvSpPr>
              <p:cNvPr id="21"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2"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3"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4"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5"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6"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27" name="Stačiakampis 52"/>
          <p:cNvSpPr/>
          <p:nvPr/>
        </p:nvSpPr>
        <p:spPr>
          <a:xfrm>
            <a:off x="6263680" y="5824711"/>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2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961" t="19202" r="38737" b="64345"/>
          <a:stretch/>
        </p:blipFill>
        <p:spPr bwMode="auto">
          <a:xfrm>
            <a:off x="-36512" y="5733256"/>
            <a:ext cx="9144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irc_mi" descr="http://www.ivpk.lt/uploads/images/pictures/es%20sanglaudos%20fondo%20logo.jpg"/>
          <p:cNvPicPr/>
          <p:nvPr/>
        </p:nvPicPr>
        <p:blipFill>
          <a:blip r:embed="rId2" cstate="print"/>
          <a:srcRect/>
          <a:stretch>
            <a:fillRect/>
          </a:stretch>
        </p:blipFill>
        <p:spPr bwMode="auto">
          <a:xfrm>
            <a:off x="863080" y="5824711"/>
            <a:ext cx="1800199" cy="720079"/>
          </a:xfrm>
          <a:prstGeom prst="rect">
            <a:avLst/>
          </a:prstGeom>
          <a:ln w="9525">
            <a:noFill/>
            <a:miter lim="800000"/>
            <a:headEnd/>
            <a:tailEnd/>
          </a:ln>
        </p:spPr>
      </p:pic>
      <p:pic>
        <p:nvPicPr>
          <p:cNvPr id="30" name="irc_mi" descr="http://www.upc.smm.lt/images/logo/smm_logo.png"/>
          <p:cNvPicPr/>
          <p:nvPr/>
        </p:nvPicPr>
        <p:blipFill>
          <a:blip r:embed="rId3" cstate="print"/>
          <a:srcRect/>
          <a:stretch>
            <a:fillRect/>
          </a:stretch>
        </p:blipFill>
        <p:spPr bwMode="auto">
          <a:xfrm>
            <a:off x="3095328" y="5824711"/>
            <a:ext cx="2009775" cy="675039"/>
          </a:xfrm>
          <a:prstGeom prst="rect">
            <a:avLst/>
          </a:prstGeom>
          <a:ln w="9525">
            <a:noFill/>
            <a:miter lim="800000"/>
            <a:headEnd/>
            <a:tailEnd/>
          </a:ln>
        </p:spPr>
      </p:pic>
      <p:grpSp>
        <p:nvGrpSpPr>
          <p:cNvPr id="31" name="Group 3"/>
          <p:cNvGrpSpPr>
            <a:grpSpLocks/>
          </p:cNvGrpSpPr>
          <p:nvPr/>
        </p:nvGrpSpPr>
        <p:grpSpPr bwMode="auto">
          <a:xfrm>
            <a:off x="5615608" y="5824711"/>
            <a:ext cx="648072" cy="648072"/>
            <a:chOff x="391" y="346"/>
            <a:chExt cx="418" cy="418"/>
          </a:xfrm>
        </p:grpSpPr>
        <p:sp>
          <p:nvSpPr>
            <p:cNvPr id="32"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33" name="Group 5"/>
            <p:cNvGrpSpPr>
              <a:grpSpLocks/>
            </p:cNvGrpSpPr>
            <p:nvPr/>
          </p:nvGrpSpPr>
          <p:grpSpPr bwMode="auto">
            <a:xfrm>
              <a:off x="405" y="352"/>
              <a:ext cx="386" cy="402"/>
              <a:chOff x="405" y="352"/>
              <a:chExt cx="386" cy="402"/>
            </a:xfrm>
          </p:grpSpPr>
          <p:sp>
            <p:nvSpPr>
              <p:cNvPr id="34"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5"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6"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7"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8"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9"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40" name="Stačiakampis 52"/>
          <p:cNvSpPr/>
          <p:nvPr/>
        </p:nvSpPr>
        <p:spPr>
          <a:xfrm>
            <a:off x="6263680" y="5824711"/>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sp>
        <p:nvSpPr>
          <p:cNvPr id="42" name="AutoShape 4"/>
          <p:cNvSpPr>
            <a:spLocks noChangeArrowheads="1"/>
          </p:cNvSpPr>
          <p:nvPr/>
        </p:nvSpPr>
        <p:spPr bwMode="auto">
          <a:xfrm>
            <a:off x="498797" y="1642666"/>
            <a:ext cx="1703388" cy="3684587"/>
          </a:xfrm>
          <a:prstGeom prst="roundRect">
            <a:avLst>
              <a:gd name="adj" fmla="val 1164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zh-CN" altLang="en-US">
              <a:solidFill>
                <a:srgbClr val="00B0F0"/>
              </a:solidFill>
              <a:latin typeface="Times New Roman" pitchFamily="18" charset="0"/>
              <a:ea typeface="宋体" charset="-122"/>
            </a:endParaRPr>
          </a:p>
        </p:txBody>
      </p:sp>
      <p:sp>
        <p:nvSpPr>
          <p:cNvPr id="43" name="Rectangle 5"/>
          <p:cNvSpPr>
            <a:spLocks noChangeArrowheads="1"/>
          </p:cNvSpPr>
          <p:nvPr/>
        </p:nvSpPr>
        <p:spPr bwMode="auto">
          <a:xfrm>
            <a:off x="1049660" y="2209825"/>
            <a:ext cx="5921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latinLnBrk="1"/>
            <a:r>
              <a:rPr kumimoji="1" lang="en-US" altLang="ko-KR" sz="2800" b="1">
                <a:solidFill>
                  <a:schemeClr val="hlink"/>
                </a:solidFill>
                <a:latin typeface="Verdana" pitchFamily="34" charset="0"/>
                <a:ea typeface="가는각진제목체" pitchFamily="18" charset="-127"/>
              </a:rPr>
              <a:t>1</a:t>
            </a:r>
          </a:p>
        </p:txBody>
      </p:sp>
      <p:sp>
        <p:nvSpPr>
          <p:cNvPr id="44" name="AutoShape 6"/>
          <p:cNvSpPr>
            <a:spLocks noChangeArrowheads="1"/>
          </p:cNvSpPr>
          <p:nvPr/>
        </p:nvSpPr>
        <p:spPr bwMode="auto">
          <a:xfrm>
            <a:off x="2648272" y="1628800"/>
            <a:ext cx="1703388" cy="3684588"/>
          </a:xfrm>
          <a:prstGeom prst="roundRect">
            <a:avLst>
              <a:gd name="adj" fmla="val 9250"/>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defRPr/>
            </a:pPr>
            <a:endParaRPr lang="zh-CN" altLang="en-US">
              <a:latin typeface="Times New Roman" pitchFamily="18" charset="0"/>
              <a:ea typeface="宋体" charset="-122"/>
            </a:endParaRPr>
          </a:p>
        </p:txBody>
      </p:sp>
      <p:sp>
        <p:nvSpPr>
          <p:cNvPr id="45" name="AutoShape 7"/>
          <p:cNvSpPr>
            <a:spLocks noChangeArrowheads="1"/>
          </p:cNvSpPr>
          <p:nvPr/>
        </p:nvSpPr>
        <p:spPr bwMode="auto">
          <a:xfrm>
            <a:off x="4797747" y="1628800"/>
            <a:ext cx="1703388" cy="3684588"/>
          </a:xfrm>
          <a:prstGeom prst="roundRect">
            <a:avLst>
              <a:gd name="adj" fmla="val 9250"/>
            </a:avLst>
          </a:prstGeom>
          <a:gradFill rotWithShape="1">
            <a:gsLst>
              <a:gs pos="0">
                <a:schemeClr val="bg2"/>
              </a:gs>
              <a:gs pos="100000">
                <a:schemeClr val="bg2">
                  <a:gamma/>
                  <a:shade val="46275"/>
                  <a:invGamma/>
                </a:schemeClr>
              </a:gs>
            </a:gsLst>
            <a:lin ang="27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defRPr/>
            </a:pPr>
            <a:endParaRPr lang="zh-CN" altLang="en-US">
              <a:latin typeface="Times New Roman" pitchFamily="18" charset="0"/>
              <a:ea typeface="宋体" charset="-122"/>
            </a:endParaRPr>
          </a:p>
        </p:txBody>
      </p:sp>
      <p:sp>
        <p:nvSpPr>
          <p:cNvPr id="46" name="AutoShape 8"/>
          <p:cNvSpPr>
            <a:spLocks noChangeArrowheads="1"/>
          </p:cNvSpPr>
          <p:nvPr/>
        </p:nvSpPr>
        <p:spPr bwMode="auto">
          <a:xfrm>
            <a:off x="6926585" y="1628800"/>
            <a:ext cx="1703387" cy="3684588"/>
          </a:xfrm>
          <a:prstGeom prst="roundRect">
            <a:avLst>
              <a:gd name="adj" fmla="val 9250"/>
            </a:avLst>
          </a:prstGeom>
          <a:gradFill rotWithShape="1">
            <a:gsLst>
              <a:gs pos="0">
                <a:schemeClr val="accent1"/>
              </a:gs>
              <a:gs pos="100000">
                <a:schemeClr val="accent1">
                  <a:gamma/>
                  <a:shade val="46275"/>
                  <a:invGamma/>
                </a:schemeClr>
              </a:gs>
            </a:gsLst>
            <a:lin ang="27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defRPr/>
            </a:pPr>
            <a:endParaRPr lang="zh-CN" altLang="en-US">
              <a:latin typeface="Times New Roman" pitchFamily="18" charset="0"/>
              <a:ea typeface="宋体" charset="-122"/>
            </a:endParaRPr>
          </a:p>
        </p:txBody>
      </p:sp>
      <p:sp>
        <p:nvSpPr>
          <p:cNvPr id="47" name="Rectangle 9"/>
          <p:cNvSpPr>
            <a:spLocks noChangeArrowheads="1"/>
          </p:cNvSpPr>
          <p:nvPr/>
        </p:nvSpPr>
        <p:spPr bwMode="auto">
          <a:xfrm>
            <a:off x="3202310" y="2209825"/>
            <a:ext cx="5921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latinLnBrk="1"/>
            <a:r>
              <a:rPr kumimoji="1" lang="en-US" altLang="ko-KR" sz="2800" b="1">
                <a:solidFill>
                  <a:schemeClr val="hlink"/>
                </a:solidFill>
                <a:latin typeface="Verdana" pitchFamily="34" charset="0"/>
                <a:ea typeface="가는각진제목체" pitchFamily="18" charset="-127"/>
              </a:rPr>
              <a:t>2</a:t>
            </a:r>
          </a:p>
        </p:txBody>
      </p:sp>
      <p:sp>
        <p:nvSpPr>
          <p:cNvPr id="48" name="Rectangle 10"/>
          <p:cNvSpPr>
            <a:spLocks noChangeArrowheads="1"/>
          </p:cNvSpPr>
          <p:nvPr/>
        </p:nvSpPr>
        <p:spPr bwMode="auto">
          <a:xfrm>
            <a:off x="5356547" y="2222525"/>
            <a:ext cx="5921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latinLnBrk="1"/>
            <a:r>
              <a:rPr kumimoji="1" lang="en-US" altLang="ko-KR" sz="2800" b="1">
                <a:solidFill>
                  <a:schemeClr val="hlink"/>
                </a:solidFill>
                <a:latin typeface="Verdana" pitchFamily="34" charset="0"/>
                <a:ea typeface="가는각진제목체" pitchFamily="18" charset="-127"/>
              </a:rPr>
              <a:t>3</a:t>
            </a:r>
          </a:p>
        </p:txBody>
      </p:sp>
      <p:sp>
        <p:nvSpPr>
          <p:cNvPr id="49" name="Rectangle 11"/>
          <p:cNvSpPr>
            <a:spLocks noChangeArrowheads="1"/>
          </p:cNvSpPr>
          <p:nvPr/>
        </p:nvSpPr>
        <p:spPr bwMode="auto">
          <a:xfrm>
            <a:off x="7501260" y="2235225"/>
            <a:ext cx="5921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latinLnBrk="1"/>
            <a:r>
              <a:rPr kumimoji="1" lang="en-US" altLang="ko-KR" sz="2800" b="1">
                <a:solidFill>
                  <a:schemeClr val="hlink"/>
                </a:solidFill>
                <a:latin typeface="Verdana" pitchFamily="34" charset="0"/>
                <a:ea typeface="가는각진제목체" pitchFamily="18" charset="-127"/>
              </a:rPr>
              <a:t>4</a:t>
            </a:r>
          </a:p>
        </p:txBody>
      </p:sp>
      <p:grpSp>
        <p:nvGrpSpPr>
          <p:cNvPr id="50" name="Group 12"/>
          <p:cNvGrpSpPr>
            <a:grpSpLocks/>
          </p:cNvGrpSpPr>
          <p:nvPr/>
        </p:nvGrpSpPr>
        <p:grpSpPr bwMode="auto">
          <a:xfrm>
            <a:off x="2291085" y="3436963"/>
            <a:ext cx="282575" cy="619125"/>
            <a:chOff x="1426" y="2568"/>
            <a:chExt cx="178" cy="390"/>
          </a:xfrm>
        </p:grpSpPr>
        <p:sp>
          <p:nvSpPr>
            <p:cNvPr id="51" name="AutoShape 13"/>
            <p:cNvSpPr>
              <a:spLocks noChangeArrowheads="1"/>
            </p:cNvSpPr>
            <p:nvPr/>
          </p:nvSpPr>
          <p:spPr bwMode="auto">
            <a:xfrm rot="5400000">
              <a:off x="1357" y="2710"/>
              <a:ext cx="390" cy="105"/>
            </a:xfrm>
            <a:prstGeom prst="triangle">
              <a:avLst>
                <a:gd name="adj" fmla="val 50000"/>
              </a:avLst>
            </a:prstGeom>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zh-CN" altLang="en-US">
                <a:solidFill>
                  <a:srgbClr val="00B0F0"/>
                </a:solidFill>
                <a:latin typeface="Times New Roman" pitchFamily="18" charset="0"/>
                <a:ea typeface="宋体" charset="-122"/>
              </a:endParaRPr>
            </a:p>
          </p:txBody>
        </p:sp>
        <p:sp>
          <p:nvSpPr>
            <p:cNvPr id="52" name="Rectangle 14"/>
            <p:cNvSpPr>
              <a:spLocks noChangeArrowheads="1"/>
            </p:cNvSpPr>
            <p:nvPr/>
          </p:nvSpPr>
          <p:spPr bwMode="auto">
            <a:xfrm>
              <a:off x="1461" y="2574"/>
              <a:ext cx="27" cy="378"/>
            </a:xfrm>
            <a:prstGeom prst="rect">
              <a:avLst/>
            </a:prstGeom>
            <a:ln/>
            <a:extLst/>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zh-CN" altLang="en-US">
                <a:solidFill>
                  <a:srgbClr val="00B0F0"/>
                </a:solidFill>
                <a:latin typeface="Times New Roman" pitchFamily="18" charset="0"/>
                <a:ea typeface="宋体" charset="-122"/>
              </a:endParaRPr>
            </a:p>
          </p:txBody>
        </p:sp>
        <p:sp>
          <p:nvSpPr>
            <p:cNvPr id="53" name="Rectangle 15"/>
            <p:cNvSpPr>
              <a:spLocks noChangeArrowheads="1"/>
            </p:cNvSpPr>
            <p:nvPr/>
          </p:nvSpPr>
          <p:spPr bwMode="auto">
            <a:xfrm>
              <a:off x="1426" y="2575"/>
              <a:ext cx="27" cy="378"/>
            </a:xfrm>
            <a:prstGeom prst="rect">
              <a:avLst/>
            </a:prstGeom>
            <a:ln/>
            <a:extLst/>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zh-CN" altLang="en-US">
                <a:solidFill>
                  <a:srgbClr val="00B0F0"/>
                </a:solidFill>
                <a:latin typeface="Times New Roman" pitchFamily="18" charset="0"/>
                <a:ea typeface="宋体" charset="-122"/>
              </a:endParaRPr>
            </a:p>
          </p:txBody>
        </p:sp>
      </p:grpSp>
      <p:grpSp>
        <p:nvGrpSpPr>
          <p:cNvPr id="54" name="Group 16"/>
          <p:cNvGrpSpPr>
            <a:grpSpLocks/>
          </p:cNvGrpSpPr>
          <p:nvPr/>
        </p:nvGrpSpPr>
        <p:grpSpPr bwMode="auto">
          <a:xfrm>
            <a:off x="4437385" y="3436963"/>
            <a:ext cx="282575" cy="619125"/>
            <a:chOff x="1426" y="2568"/>
            <a:chExt cx="178" cy="390"/>
          </a:xfrm>
          <a:solidFill>
            <a:schemeClr val="accent3"/>
          </a:solidFill>
          <a:scene3d>
            <a:camera prst="orthographicFront">
              <a:rot lat="0" lon="0" rev="0"/>
            </a:camera>
            <a:lightRig rig="balanced" dir="t">
              <a:rot lat="0" lon="0" rev="8700000"/>
            </a:lightRig>
          </a:scene3d>
        </p:grpSpPr>
        <p:sp>
          <p:nvSpPr>
            <p:cNvPr id="55" name="AutoShape 17"/>
            <p:cNvSpPr>
              <a:spLocks noChangeArrowheads="1"/>
            </p:cNvSpPr>
            <p:nvPr/>
          </p:nvSpPr>
          <p:spPr bwMode="auto">
            <a:xfrm rot="5400000">
              <a:off x="1357" y="2710"/>
              <a:ext cx="390" cy="105"/>
            </a:xfrm>
            <a:prstGeom prst="triangle">
              <a:avLst>
                <a:gd name="adj" fmla="val 50000"/>
              </a:avLst>
            </a:prstGeom>
            <a:grp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zh-CN" altLang="en-US">
                <a:latin typeface="Times New Roman" pitchFamily="18" charset="0"/>
                <a:ea typeface="宋体" pitchFamily="2" charset="-122"/>
              </a:endParaRPr>
            </a:p>
          </p:txBody>
        </p:sp>
        <p:sp>
          <p:nvSpPr>
            <p:cNvPr id="56" name="Rectangle 18"/>
            <p:cNvSpPr>
              <a:spLocks noChangeArrowheads="1"/>
            </p:cNvSpPr>
            <p:nvPr/>
          </p:nvSpPr>
          <p:spPr bwMode="auto">
            <a:xfrm>
              <a:off x="1461" y="2574"/>
              <a:ext cx="27" cy="378"/>
            </a:xfrm>
            <a:prstGeom prst="rect">
              <a:avLst/>
            </a:prstGeom>
            <a:grpFill/>
            <a:ln>
              <a:noFill/>
            </a:ln>
            <a:effectLst>
              <a:outerShdw blurRad="44450" dist="27940" dir="5400000" algn="ctr">
                <a:srgbClr val="000000">
                  <a:alpha val="32000"/>
                </a:srgbClr>
              </a:outerShdw>
            </a:effectLst>
            <a:sp3d>
              <a:bevelT w="190500" h="38100"/>
            </a:sp3d>
            <a:extLst/>
          </p:spPr>
          <p:txBody>
            <a:bodyPr wrap="none" anchor="ctr"/>
            <a:lstStyle/>
            <a:p>
              <a:pPr>
                <a:defRPr/>
              </a:pPr>
              <a:endParaRPr lang="zh-CN" altLang="en-US">
                <a:latin typeface="Times New Roman" pitchFamily="18" charset="0"/>
                <a:ea typeface="宋体" charset="-122"/>
              </a:endParaRPr>
            </a:p>
          </p:txBody>
        </p:sp>
        <p:sp>
          <p:nvSpPr>
            <p:cNvPr id="57" name="Rectangle 19"/>
            <p:cNvSpPr>
              <a:spLocks noChangeArrowheads="1"/>
            </p:cNvSpPr>
            <p:nvPr/>
          </p:nvSpPr>
          <p:spPr bwMode="auto">
            <a:xfrm>
              <a:off x="1426" y="2575"/>
              <a:ext cx="27" cy="378"/>
            </a:xfrm>
            <a:prstGeom prst="rect">
              <a:avLst/>
            </a:prstGeom>
            <a:grpFill/>
            <a:ln>
              <a:noFill/>
            </a:ln>
            <a:effectLst>
              <a:outerShdw blurRad="44450" dist="27940" dir="5400000" algn="ctr">
                <a:srgbClr val="000000">
                  <a:alpha val="32000"/>
                </a:srgbClr>
              </a:outerShdw>
            </a:effectLst>
            <a:sp3d>
              <a:bevelT w="190500" h="38100"/>
            </a:sp3d>
            <a:extLst/>
          </p:spPr>
          <p:txBody>
            <a:bodyPr wrap="none" anchor="ctr"/>
            <a:lstStyle/>
            <a:p>
              <a:pPr>
                <a:defRPr/>
              </a:pPr>
              <a:endParaRPr lang="zh-CN" altLang="en-US">
                <a:latin typeface="Times New Roman" pitchFamily="18" charset="0"/>
                <a:ea typeface="宋体" charset="-122"/>
              </a:endParaRPr>
            </a:p>
          </p:txBody>
        </p:sp>
      </p:grpSp>
      <p:grpSp>
        <p:nvGrpSpPr>
          <p:cNvPr id="58" name="Group 20"/>
          <p:cNvGrpSpPr>
            <a:grpSpLocks/>
          </p:cNvGrpSpPr>
          <p:nvPr/>
        </p:nvGrpSpPr>
        <p:grpSpPr bwMode="auto">
          <a:xfrm>
            <a:off x="6580510" y="3449663"/>
            <a:ext cx="282575" cy="619125"/>
            <a:chOff x="1426" y="2568"/>
            <a:chExt cx="178" cy="390"/>
          </a:xfrm>
          <a:scene3d>
            <a:camera prst="orthographicFront">
              <a:rot lat="0" lon="0" rev="0"/>
            </a:camera>
            <a:lightRig rig="balanced" dir="t">
              <a:rot lat="0" lon="0" rev="8700000"/>
            </a:lightRig>
          </a:scene3d>
        </p:grpSpPr>
        <p:sp>
          <p:nvSpPr>
            <p:cNvPr id="59" name="AutoShape 21"/>
            <p:cNvSpPr>
              <a:spLocks noChangeArrowheads="1"/>
            </p:cNvSpPr>
            <p:nvPr/>
          </p:nvSpPr>
          <p:spPr bwMode="auto">
            <a:xfrm rot="5400000">
              <a:off x="1357" y="2710"/>
              <a:ext cx="390" cy="105"/>
            </a:xfrm>
            <a:prstGeom prst="triangle">
              <a:avLst>
                <a:gd name="adj" fmla="val 50000"/>
              </a:avLst>
            </a:prstGeom>
            <a:gradFill rotWithShape="1">
              <a:gsLst>
                <a:gs pos="0">
                  <a:srgbClr val="595959"/>
                </a:gs>
                <a:gs pos="100000">
                  <a:schemeClr val="bg2"/>
                </a:gs>
              </a:gsLst>
              <a:lin ang="0" scaled="1"/>
            </a:gradFill>
            <a:ln>
              <a:noFill/>
            </a:ln>
            <a:effectLst>
              <a:outerShdw blurRad="44450" dist="27940" dir="5400000" algn="ctr">
                <a:srgbClr val="000000">
                  <a:alpha val="32000"/>
                </a:srgbClr>
              </a:outerShdw>
            </a:effectLst>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zh-CN" altLang="en-US">
                <a:latin typeface="Times New Roman" pitchFamily="18" charset="0"/>
                <a:ea typeface="宋体" pitchFamily="2" charset="-122"/>
              </a:endParaRPr>
            </a:p>
          </p:txBody>
        </p:sp>
        <p:sp>
          <p:nvSpPr>
            <p:cNvPr id="60" name="Rectangle 22"/>
            <p:cNvSpPr>
              <a:spLocks noChangeArrowheads="1"/>
            </p:cNvSpPr>
            <p:nvPr/>
          </p:nvSpPr>
          <p:spPr bwMode="auto">
            <a:xfrm>
              <a:off x="1461" y="2574"/>
              <a:ext cx="27" cy="378"/>
            </a:xfrm>
            <a:prstGeom prst="rect">
              <a:avLst/>
            </a:prstGeom>
            <a:gradFill rotWithShape="1">
              <a:gsLst>
                <a:gs pos="0">
                  <a:schemeClr val="bg2">
                    <a:gamma/>
                    <a:shade val="46275"/>
                    <a:invGamma/>
                  </a:schemeClr>
                </a:gs>
                <a:gs pos="100000">
                  <a:schemeClr val="bg2"/>
                </a:gs>
              </a:gsLst>
              <a:lin ang="0" scaled="1"/>
            </a:gradFill>
            <a:ln>
              <a:noFill/>
            </a:ln>
            <a:effectLst>
              <a:outerShdw blurRad="44450" dist="27940" dir="5400000" algn="ctr">
                <a:srgbClr val="000000">
                  <a:alpha val="32000"/>
                </a:srgbClr>
              </a:outerShdw>
            </a:effectLst>
            <a:sp3d>
              <a:bevelT w="190500" h="38100"/>
            </a:sp3d>
            <a:extLst/>
          </p:spPr>
          <p:txBody>
            <a:bodyPr wrap="none" anchor="ctr"/>
            <a:lstStyle/>
            <a:p>
              <a:pPr>
                <a:defRPr/>
              </a:pPr>
              <a:endParaRPr lang="zh-CN" altLang="en-US">
                <a:latin typeface="Times New Roman" pitchFamily="18" charset="0"/>
                <a:ea typeface="宋体" charset="-122"/>
              </a:endParaRPr>
            </a:p>
          </p:txBody>
        </p:sp>
        <p:sp>
          <p:nvSpPr>
            <p:cNvPr id="61" name="Rectangle 23"/>
            <p:cNvSpPr>
              <a:spLocks noChangeArrowheads="1"/>
            </p:cNvSpPr>
            <p:nvPr/>
          </p:nvSpPr>
          <p:spPr bwMode="auto">
            <a:xfrm>
              <a:off x="1426" y="2575"/>
              <a:ext cx="27" cy="378"/>
            </a:xfrm>
            <a:prstGeom prst="rect">
              <a:avLst/>
            </a:prstGeom>
            <a:gradFill rotWithShape="1">
              <a:gsLst>
                <a:gs pos="0">
                  <a:schemeClr val="bg2">
                    <a:gamma/>
                    <a:shade val="46275"/>
                    <a:invGamma/>
                  </a:schemeClr>
                </a:gs>
                <a:gs pos="100000">
                  <a:schemeClr val="bg2"/>
                </a:gs>
              </a:gsLst>
              <a:lin ang="0" scaled="1"/>
            </a:gradFill>
            <a:ln>
              <a:noFill/>
            </a:ln>
            <a:effectLst>
              <a:outerShdw blurRad="44450" dist="27940" dir="5400000" algn="ctr">
                <a:srgbClr val="000000">
                  <a:alpha val="32000"/>
                </a:srgbClr>
              </a:outerShdw>
            </a:effectLst>
            <a:sp3d>
              <a:bevelT w="190500" h="38100"/>
            </a:sp3d>
            <a:extLst/>
          </p:spPr>
          <p:txBody>
            <a:bodyPr wrap="none" anchor="ctr"/>
            <a:lstStyle/>
            <a:p>
              <a:pPr>
                <a:defRPr/>
              </a:pPr>
              <a:endParaRPr lang="zh-CN" altLang="en-US">
                <a:latin typeface="Times New Roman" pitchFamily="18" charset="0"/>
                <a:ea typeface="宋体" charset="-122"/>
              </a:endParaRPr>
            </a:p>
          </p:txBody>
        </p:sp>
      </p:grpSp>
      <p:sp>
        <p:nvSpPr>
          <p:cNvPr id="62" name="Oval 24"/>
          <p:cNvSpPr>
            <a:spLocks noChangeArrowheads="1"/>
          </p:cNvSpPr>
          <p:nvPr/>
        </p:nvSpPr>
        <p:spPr bwMode="auto">
          <a:xfrm>
            <a:off x="940122" y="2136800"/>
            <a:ext cx="790575" cy="790575"/>
          </a:xfrm>
          <a:prstGeom prst="ellipse">
            <a:avLst/>
          </a:prstGeom>
          <a:noFill/>
          <a:ln w="127000">
            <a:solidFill>
              <a:schemeClr val="bg1">
                <a:alpha val="50195"/>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Times New Roman" pitchFamily="18" charset="0"/>
              <a:ea typeface="宋体" pitchFamily="2" charset="-122"/>
            </a:endParaRPr>
          </a:p>
        </p:txBody>
      </p:sp>
      <p:sp>
        <p:nvSpPr>
          <p:cNvPr id="63" name="Oval 25"/>
          <p:cNvSpPr>
            <a:spLocks noChangeArrowheads="1"/>
          </p:cNvSpPr>
          <p:nvPr/>
        </p:nvSpPr>
        <p:spPr bwMode="auto">
          <a:xfrm>
            <a:off x="3102297" y="2132038"/>
            <a:ext cx="790575" cy="790575"/>
          </a:xfrm>
          <a:prstGeom prst="ellipse">
            <a:avLst/>
          </a:prstGeom>
          <a:noFill/>
          <a:ln w="127000">
            <a:solidFill>
              <a:schemeClr val="bg1">
                <a:alpha val="50195"/>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ko-KR" altLang="en-US">
              <a:solidFill>
                <a:schemeClr val="hlink"/>
              </a:solidFill>
              <a:latin typeface="Times New Roman" pitchFamily="18" charset="0"/>
              <a:ea typeface="굴림" pitchFamily="34" charset="-127"/>
            </a:endParaRPr>
          </a:p>
        </p:txBody>
      </p:sp>
      <p:sp>
        <p:nvSpPr>
          <p:cNvPr id="64" name="Oval 26"/>
          <p:cNvSpPr>
            <a:spLocks noChangeArrowheads="1"/>
          </p:cNvSpPr>
          <p:nvPr/>
        </p:nvSpPr>
        <p:spPr bwMode="auto">
          <a:xfrm>
            <a:off x="5250185" y="2127275"/>
            <a:ext cx="790575" cy="790575"/>
          </a:xfrm>
          <a:prstGeom prst="ellipse">
            <a:avLst/>
          </a:prstGeom>
          <a:noFill/>
          <a:ln w="127000">
            <a:solidFill>
              <a:schemeClr val="bg1">
                <a:alpha val="50195"/>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Times New Roman" pitchFamily="18" charset="0"/>
              <a:ea typeface="宋体" pitchFamily="2" charset="-122"/>
            </a:endParaRPr>
          </a:p>
        </p:txBody>
      </p:sp>
      <p:sp>
        <p:nvSpPr>
          <p:cNvPr id="65" name="Oval 27"/>
          <p:cNvSpPr>
            <a:spLocks noChangeArrowheads="1"/>
          </p:cNvSpPr>
          <p:nvPr/>
        </p:nvSpPr>
        <p:spPr bwMode="auto">
          <a:xfrm>
            <a:off x="7398072" y="2122513"/>
            <a:ext cx="790575" cy="790575"/>
          </a:xfrm>
          <a:prstGeom prst="ellipse">
            <a:avLst/>
          </a:prstGeom>
          <a:noFill/>
          <a:ln w="127000">
            <a:solidFill>
              <a:srgbClr val="FFFFFF">
                <a:alpha val="5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Times New Roman" pitchFamily="18" charset="0"/>
              <a:ea typeface="宋体" pitchFamily="2" charset="-122"/>
            </a:endParaRPr>
          </a:p>
        </p:txBody>
      </p:sp>
      <p:sp>
        <p:nvSpPr>
          <p:cNvPr id="66" name="Rectangle 28"/>
          <p:cNvSpPr>
            <a:spLocks noChangeArrowheads="1"/>
          </p:cNvSpPr>
          <p:nvPr/>
        </p:nvSpPr>
        <p:spPr bwMode="gray">
          <a:xfrm>
            <a:off x="462285" y="4270400"/>
            <a:ext cx="1828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none" anchor="ctr"/>
          <a:lstStyle/>
          <a:p>
            <a:pPr algn="ctr" latinLnBrk="1"/>
            <a:r>
              <a:rPr kumimoji="1" lang="lt-LT" b="1" dirty="0" smtClean="0">
                <a:solidFill>
                  <a:schemeClr val="bg1"/>
                </a:solidFill>
                <a:latin typeface="Verdana" pitchFamily="34" charset="0"/>
                <a:ea typeface="굴림" pitchFamily="34" charset="-127"/>
              </a:rPr>
              <a:t>Akademinis </a:t>
            </a:r>
          </a:p>
          <a:p>
            <a:pPr algn="ctr" latinLnBrk="1"/>
            <a:r>
              <a:rPr kumimoji="1" lang="lt-LT" b="1" dirty="0" smtClean="0">
                <a:solidFill>
                  <a:schemeClr val="bg1"/>
                </a:solidFill>
                <a:latin typeface="Verdana" pitchFamily="34" charset="0"/>
                <a:ea typeface="굴림" pitchFamily="34" charset="-127"/>
              </a:rPr>
              <a:t>išsilavinimas</a:t>
            </a:r>
            <a:endParaRPr kumimoji="1" lang="en-US" altLang="ko-KR" b="1" dirty="0">
              <a:solidFill>
                <a:schemeClr val="bg1"/>
              </a:solidFill>
              <a:latin typeface="Verdana" pitchFamily="34" charset="0"/>
              <a:ea typeface="굴림" pitchFamily="34" charset="-127"/>
            </a:endParaRPr>
          </a:p>
        </p:txBody>
      </p:sp>
      <p:sp>
        <p:nvSpPr>
          <p:cNvPr id="67" name="Rectangle 29"/>
          <p:cNvSpPr>
            <a:spLocks noChangeArrowheads="1"/>
          </p:cNvSpPr>
          <p:nvPr/>
        </p:nvSpPr>
        <p:spPr bwMode="gray">
          <a:xfrm>
            <a:off x="2771849" y="4227240"/>
            <a:ext cx="15017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none" anchor="ctr"/>
          <a:lstStyle/>
          <a:p>
            <a:pPr algn="ctr" latinLnBrk="1"/>
            <a:r>
              <a:rPr kumimoji="1" lang="lt-LT" altLang="ko-KR" b="1" dirty="0" smtClean="0">
                <a:solidFill>
                  <a:schemeClr val="bg1"/>
                </a:solidFill>
                <a:latin typeface="Verdana" pitchFamily="34" charset="0"/>
                <a:ea typeface="굴림" pitchFamily="34" charset="-127"/>
              </a:rPr>
              <a:t>Praktinė </a:t>
            </a:r>
          </a:p>
          <a:p>
            <a:pPr algn="ctr" latinLnBrk="1"/>
            <a:r>
              <a:rPr kumimoji="1" lang="lt-LT" altLang="ko-KR" b="1" dirty="0" smtClean="0">
                <a:solidFill>
                  <a:schemeClr val="bg1"/>
                </a:solidFill>
                <a:latin typeface="Verdana" pitchFamily="34" charset="0"/>
                <a:ea typeface="굴림" pitchFamily="34" charset="-127"/>
              </a:rPr>
              <a:t>veikla</a:t>
            </a:r>
            <a:endParaRPr kumimoji="1" lang="en-US" altLang="ko-KR" b="1" dirty="0">
              <a:solidFill>
                <a:schemeClr val="bg1"/>
              </a:solidFill>
              <a:latin typeface="Verdana" pitchFamily="34" charset="0"/>
              <a:ea typeface="굴림" pitchFamily="34" charset="-127"/>
            </a:endParaRPr>
          </a:p>
        </p:txBody>
      </p:sp>
      <p:sp>
        <p:nvSpPr>
          <p:cNvPr id="68" name="Rectangle 30"/>
          <p:cNvSpPr>
            <a:spLocks noChangeArrowheads="1"/>
          </p:cNvSpPr>
          <p:nvPr/>
        </p:nvSpPr>
        <p:spPr bwMode="gray">
          <a:xfrm>
            <a:off x="4770760" y="4232300"/>
            <a:ext cx="1828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none" anchor="ctr"/>
          <a:lstStyle/>
          <a:p>
            <a:pPr algn="ctr" latinLnBrk="1"/>
            <a:r>
              <a:rPr kumimoji="1" lang="lt-LT" b="1" dirty="0" smtClean="0">
                <a:solidFill>
                  <a:schemeClr val="bg1"/>
                </a:solidFill>
                <a:latin typeface="Verdana" pitchFamily="34" charset="0"/>
                <a:ea typeface="굴림" pitchFamily="34" charset="-127"/>
              </a:rPr>
              <a:t>Leidimas </a:t>
            </a:r>
          </a:p>
          <a:p>
            <a:pPr algn="ctr" latinLnBrk="1"/>
            <a:r>
              <a:rPr kumimoji="1" lang="lt-LT" b="1" dirty="0" smtClean="0">
                <a:solidFill>
                  <a:schemeClr val="bg1"/>
                </a:solidFill>
                <a:latin typeface="Verdana" pitchFamily="34" charset="0"/>
                <a:ea typeface="굴림" pitchFamily="34" charset="-127"/>
              </a:rPr>
              <a:t>dirbti</a:t>
            </a:r>
            <a:endParaRPr kumimoji="1" lang="en-US" b="1" dirty="0">
              <a:solidFill>
                <a:schemeClr val="bg1"/>
              </a:solidFill>
              <a:latin typeface="Verdana" pitchFamily="34" charset="0"/>
              <a:ea typeface="굴림" pitchFamily="34" charset="-127"/>
            </a:endParaRPr>
          </a:p>
        </p:txBody>
      </p:sp>
      <p:sp>
        <p:nvSpPr>
          <p:cNvPr id="69" name="Rectangle 31"/>
          <p:cNvSpPr>
            <a:spLocks noChangeArrowheads="1"/>
          </p:cNvSpPr>
          <p:nvPr/>
        </p:nvSpPr>
        <p:spPr bwMode="gray">
          <a:xfrm>
            <a:off x="6901185" y="4130700"/>
            <a:ext cx="1828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none" anchor="ctr"/>
          <a:lstStyle/>
          <a:p>
            <a:pPr algn="ctr" latinLnBrk="1"/>
            <a:r>
              <a:rPr lang="lt-LT" altLang="ko-KR" b="1" dirty="0" smtClean="0">
                <a:solidFill>
                  <a:schemeClr val="bg1"/>
                </a:solidFill>
                <a:latin typeface="Verdana" pitchFamily="34" charset="0"/>
                <a:ea typeface="굴림" pitchFamily="34" charset="-127"/>
              </a:rPr>
              <a:t>Profesinis</a:t>
            </a:r>
          </a:p>
          <a:p>
            <a:pPr algn="ctr" latinLnBrk="1"/>
            <a:r>
              <a:rPr lang="lt-LT" altLang="ko-KR" b="1" dirty="0" smtClean="0">
                <a:solidFill>
                  <a:schemeClr val="bg1"/>
                </a:solidFill>
                <a:latin typeface="Verdana" pitchFamily="34" charset="0"/>
                <a:ea typeface="굴림" pitchFamily="34" charset="-127"/>
              </a:rPr>
              <a:t>įvertinimas</a:t>
            </a:r>
            <a:endParaRPr lang="en-US" altLang="ko-KR" b="1" dirty="0">
              <a:solidFill>
                <a:schemeClr val="bg1"/>
              </a:solidFill>
              <a:latin typeface="Verdana" pitchFamily="34" charset="0"/>
              <a:ea typeface="굴림" pitchFamily="34" charset="-127"/>
            </a:endParaRPr>
          </a:p>
        </p:txBody>
      </p:sp>
    </p:spTree>
    <p:extLst>
      <p:ext uri="{BB962C8B-B14F-4D97-AF65-F5344CB8AC3E}">
        <p14:creationId xmlns:p14="http://schemas.microsoft.com/office/powerpoint/2010/main" val="925042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260648"/>
            <a:ext cx="8229600" cy="1143000"/>
          </a:xfrm>
        </p:spPr>
        <p:txBody>
          <a:bodyPr>
            <a:noAutofit/>
          </a:bodyPr>
          <a:lstStyle/>
          <a:p>
            <a:r>
              <a:rPr lang="lt-LT" sz="3200" b="1" dirty="0" smtClean="0"/>
              <a:t>STATYBOS</a:t>
            </a:r>
            <a:r>
              <a:rPr lang="en-US" sz="3200" b="1" dirty="0" smtClean="0"/>
              <a:t> SEKTORIAUS</a:t>
            </a:r>
            <a:r>
              <a:rPr lang="lt-LT" sz="3200" b="1" dirty="0" smtClean="0"/>
              <a:t> </a:t>
            </a:r>
            <a:r>
              <a:rPr lang="en-US" sz="3200" b="1" dirty="0" smtClean="0"/>
              <a:t>PROFESINIO STANDARTO </a:t>
            </a:r>
            <a:r>
              <a:rPr lang="lt-LT" sz="3200" b="1" dirty="0" smtClean="0"/>
              <a:t>POSEKTORIAI</a:t>
            </a:r>
            <a:r>
              <a:rPr lang="en-US" sz="3200" b="1" dirty="0"/>
              <a:t> </a:t>
            </a:r>
            <a:r>
              <a:rPr lang="lt-LT" sz="3200" b="1" dirty="0"/>
              <a:t>(I</a:t>
            </a:r>
            <a:r>
              <a:rPr lang="lt-LT" sz="3200" b="1" dirty="0" smtClean="0"/>
              <a:t>)</a:t>
            </a:r>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4006722517"/>
              </p:ext>
            </p:extLst>
          </p:nvPr>
        </p:nvGraphicFramePr>
        <p:xfrm>
          <a:off x="395536" y="1556792"/>
          <a:ext cx="8460376" cy="4270137"/>
        </p:xfrm>
        <a:graphic>
          <a:graphicData uri="http://schemas.openxmlformats.org/presentationml/2006/ole">
            <mc:AlternateContent xmlns:mc="http://schemas.openxmlformats.org/markup-compatibility/2006">
              <mc:Choice xmlns:v="urn:schemas-microsoft-com:vml" Requires="v">
                <p:oleObj spid="_x0000_s1152" name="Visio" r:id="rId3" imgW="7823440" imgH="3944547" progId="">
                  <p:embed/>
                </p:oleObj>
              </mc:Choice>
              <mc:Fallback>
                <p:oleObj name="Visio" r:id="rId3" imgW="7823440" imgH="3944547" progId="">
                  <p:embed/>
                  <p:pic>
                    <p:nvPicPr>
                      <p:cNvPr id="0" name="Picture 1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556792"/>
                        <a:ext cx="8460376" cy="4270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irc_mi" descr="http://www.ivpk.lt/uploads/images/pictures/es%20sanglaudos%20fondo%20logo.jpg"/>
          <p:cNvPicPr/>
          <p:nvPr/>
        </p:nvPicPr>
        <p:blipFill>
          <a:blip r:embed="rId5" cstate="print"/>
          <a:srcRect/>
          <a:stretch>
            <a:fillRect/>
          </a:stretch>
        </p:blipFill>
        <p:spPr bwMode="auto">
          <a:xfrm>
            <a:off x="899592" y="5949280"/>
            <a:ext cx="1800199" cy="720079"/>
          </a:xfrm>
          <a:prstGeom prst="rect">
            <a:avLst/>
          </a:prstGeom>
          <a:ln w="9525">
            <a:noFill/>
            <a:miter lim="800000"/>
            <a:headEnd/>
            <a:tailEnd/>
          </a:ln>
        </p:spPr>
      </p:pic>
      <p:pic>
        <p:nvPicPr>
          <p:cNvPr id="7" name="irc_mi" descr="http://www.upc.smm.lt/images/logo/smm_logo.png"/>
          <p:cNvPicPr/>
          <p:nvPr/>
        </p:nvPicPr>
        <p:blipFill>
          <a:blip r:embed="rId6" cstate="print"/>
          <a:srcRect/>
          <a:stretch>
            <a:fillRect/>
          </a:stretch>
        </p:blipFill>
        <p:spPr bwMode="auto">
          <a:xfrm>
            <a:off x="3131840" y="5949280"/>
            <a:ext cx="2009775" cy="675039"/>
          </a:xfrm>
          <a:prstGeom prst="rect">
            <a:avLst/>
          </a:prstGeom>
          <a:ln w="9525">
            <a:noFill/>
            <a:miter lim="800000"/>
            <a:headEnd/>
            <a:tailEnd/>
          </a:ln>
        </p:spPr>
      </p:pic>
      <p:grpSp>
        <p:nvGrpSpPr>
          <p:cNvPr id="8" name="Group 3"/>
          <p:cNvGrpSpPr>
            <a:grpSpLocks/>
          </p:cNvGrpSpPr>
          <p:nvPr/>
        </p:nvGrpSpPr>
        <p:grpSpPr bwMode="auto">
          <a:xfrm>
            <a:off x="5652120" y="5949280"/>
            <a:ext cx="648072" cy="648072"/>
            <a:chOff x="391" y="346"/>
            <a:chExt cx="418" cy="418"/>
          </a:xfrm>
        </p:grpSpPr>
        <p:sp>
          <p:nvSpPr>
            <p:cNvPr id="9"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10" name="Group 5"/>
            <p:cNvGrpSpPr>
              <a:grpSpLocks/>
            </p:cNvGrpSpPr>
            <p:nvPr/>
          </p:nvGrpSpPr>
          <p:grpSpPr bwMode="auto">
            <a:xfrm>
              <a:off x="405" y="352"/>
              <a:ext cx="386" cy="402"/>
              <a:chOff x="405" y="352"/>
              <a:chExt cx="386" cy="402"/>
            </a:xfrm>
          </p:grpSpPr>
          <p:sp>
            <p:nvSpPr>
              <p:cNvPr id="11"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2"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3"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4"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5"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6"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17" name="Stačiakampis 52"/>
          <p:cNvSpPr/>
          <p:nvPr/>
        </p:nvSpPr>
        <p:spPr>
          <a:xfrm>
            <a:off x="6300192"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18" name="irc_mi" descr="http://www.ivpk.lt/uploads/images/pictures/es%20sanglaudos%20fondo%20logo.jpg"/>
          <p:cNvPicPr/>
          <p:nvPr/>
        </p:nvPicPr>
        <p:blipFill>
          <a:blip r:embed="rId5" cstate="print"/>
          <a:srcRect/>
          <a:stretch>
            <a:fillRect/>
          </a:stretch>
        </p:blipFill>
        <p:spPr bwMode="auto">
          <a:xfrm>
            <a:off x="863080" y="5824711"/>
            <a:ext cx="1800199" cy="720079"/>
          </a:xfrm>
          <a:prstGeom prst="rect">
            <a:avLst/>
          </a:prstGeom>
          <a:ln w="9525">
            <a:noFill/>
            <a:miter lim="800000"/>
            <a:headEnd/>
            <a:tailEnd/>
          </a:ln>
        </p:spPr>
      </p:pic>
      <p:pic>
        <p:nvPicPr>
          <p:cNvPr id="19" name="irc_mi" descr="http://www.upc.smm.lt/images/logo/smm_logo.png"/>
          <p:cNvPicPr/>
          <p:nvPr/>
        </p:nvPicPr>
        <p:blipFill>
          <a:blip r:embed="rId6" cstate="print"/>
          <a:srcRect/>
          <a:stretch>
            <a:fillRect/>
          </a:stretch>
        </p:blipFill>
        <p:spPr bwMode="auto">
          <a:xfrm>
            <a:off x="3095328" y="5824711"/>
            <a:ext cx="2009775" cy="675039"/>
          </a:xfrm>
          <a:prstGeom prst="rect">
            <a:avLst/>
          </a:prstGeom>
          <a:ln w="9525">
            <a:noFill/>
            <a:miter lim="800000"/>
            <a:headEnd/>
            <a:tailEnd/>
          </a:ln>
        </p:spPr>
      </p:pic>
      <p:grpSp>
        <p:nvGrpSpPr>
          <p:cNvPr id="20" name="Group 3"/>
          <p:cNvGrpSpPr>
            <a:grpSpLocks/>
          </p:cNvGrpSpPr>
          <p:nvPr/>
        </p:nvGrpSpPr>
        <p:grpSpPr bwMode="auto">
          <a:xfrm>
            <a:off x="5615608" y="5824711"/>
            <a:ext cx="648072" cy="648072"/>
            <a:chOff x="391" y="346"/>
            <a:chExt cx="418" cy="418"/>
          </a:xfrm>
        </p:grpSpPr>
        <p:sp>
          <p:nvSpPr>
            <p:cNvPr id="21"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22" name="Group 5"/>
            <p:cNvGrpSpPr>
              <a:grpSpLocks/>
            </p:cNvGrpSpPr>
            <p:nvPr/>
          </p:nvGrpSpPr>
          <p:grpSpPr bwMode="auto">
            <a:xfrm>
              <a:off x="405" y="352"/>
              <a:ext cx="386" cy="402"/>
              <a:chOff x="405" y="352"/>
              <a:chExt cx="386" cy="402"/>
            </a:xfrm>
          </p:grpSpPr>
          <p:sp>
            <p:nvSpPr>
              <p:cNvPr id="23"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4"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5"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6"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7"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8"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29" name="Stačiakampis 52"/>
          <p:cNvSpPr/>
          <p:nvPr/>
        </p:nvSpPr>
        <p:spPr>
          <a:xfrm>
            <a:off x="6263680" y="5824711"/>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30"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961" t="19202" r="38737" b="64345"/>
          <a:stretch/>
        </p:blipFill>
        <p:spPr bwMode="auto">
          <a:xfrm>
            <a:off x="-36512" y="5733256"/>
            <a:ext cx="9144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irc_mi" descr="http://www.ivpk.lt/uploads/images/pictures/es%20sanglaudos%20fondo%20logo.jpg"/>
          <p:cNvPicPr/>
          <p:nvPr/>
        </p:nvPicPr>
        <p:blipFill>
          <a:blip r:embed="rId5" cstate="print"/>
          <a:srcRect/>
          <a:stretch>
            <a:fillRect/>
          </a:stretch>
        </p:blipFill>
        <p:spPr bwMode="auto">
          <a:xfrm>
            <a:off x="863080" y="5824711"/>
            <a:ext cx="1800199" cy="720079"/>
          </a:xfrm>
          <a:prstGeom prst="rect">
            <a:avLst/>
          </a:prstGeom>
          <a:ln w="9525">
            <a:noFill/>
            <a:miter lim="800000"/>
            <a:headEnd/>
            <a:tailEnd/>
          </a:ln>
        </p:spPr>
      </p:pic>
      <p:pic>
        <p:nvPicPr>
          <p:cNvPr id="32" name="irc_mi" descr="http://www.upc.smm.lt/images/logo/smm_logo.png"/>
          <p:cNvPicPr/>
          <p:nvPr/>
        </p:nvPicPr>
        <p:blipFill>
          <a:blip r:embed="rId6" cstate="print"/>
          <a:srcRect/>
          <a:stretch>
            <a:fillRect/>
          </a:stretch>
        </p:blipFill>
        <p:spPr bwMode="auto">
          <a:xfrm>
            <a:off x="3095328" y="5824711"/>
            <a:ext cx="2009775" cy="675039"/>
          </a:xfrm>
          <a:prstGeom prst="rect">
            <a:avLst/>
          </a:prstGeom>
          <a:ln w="9525">
            <a:noFill/>
            <a:miter lim="800000"/>
            <a:headEnd/>
            <a:tailEnd/>
          </a:ln>
        </p:spPr>
      </p:pic>
      <p:grpSp>
        <p:nvGrpSpPr>
          <p:cNvPr id="33" name="Group 3"/>
          <p:cNvGrpSpPr>
            <a:grpSpLocks/>
          </p:cNvGrpSpPr>
          <p:nvPr/>
        </p:nvGrpSpPr>
        <p:grpSpPr bwMode="auto">
          <a:xfrm>
            <a:off x="5615608" y="5824711"/>
            <a:ext cx="648072" cy="648072"/>
            <a:chOff x="391" y="346"/>
            <a:chExt cx="418" cy="418"/>
          </a:xfrm>
        </p:grpSpPr>
        <p:sp>
          <p:nvSpPr>
            <p:cNvPr id="34"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35" name="Group 5"/>
            <p:cNvGrpSpPr>
              <a:grpSpLocks/>
            </p:cNvGrpSpPr>
            <p:nvPr/>
          </p:nvGrpSpPr>
          <p:grpSpPr bwMode="auto">
            <a:xfrm>
              <a:off x="405" y="352"/>
              <a:ext cx="386" cy="402"/>
              <a:chOff x="405" y="352"/>
              <a:chExt cx="386" cy="402"/>
            </a:xfrm>
          </p:grpSpPr>
          <p:sp>
            <p:nvSpPr>
              <p:cNvPr id="36"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7"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8"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9"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0"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1"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42" name="Stačiakampis 52"/>
          <p:cNvSpPr/>
          <p:nvPr/>
        </p:nvSpPr>
        <p:spPr>
          <a:xfrm>
            <a:off x="6263680" y="5824711"/>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spTree>
    <p:extLst>
      <p:ext uri="{BB962C8B-B14F-4D97-AF65-F5344CB8AC3E}">
        <p14:creationId xmlns:p14="http://schemas.microsoft.com/office/powerpoint/2010/main" val="514371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p:cNvGraphicFramePr>
            <a:graphicFrameLocks noChangeAspect="1"/>
          </p:cNvGraphicFramePr>
          <p:nvPr>
            <p:extLst>
              <p:ext uri="{D42A27DB-BD31-4B8C-83A1-F6EECF244321}">
                <p14:modId xmlns:p14="http://schemas.microsoft.com/office/powerpoint/2010/main" val="1897270172"/>
              </p:ext>
            </p:extLst>
          </p:nvPr>
        </p:nvGraphicFramePr>
        <p:xfrm>
          <a:off x="107504" y="0"/>
          <a:ext cx="9084906" cy="6102598"/>
        </p:xfrm>
        <a:graphic>
          <a:graphicData uri="http://schemas.openxmlformats.org/presentationml/2006/ole">
            <mc:AlternateContent xmlns:mc="http://schemas.openxmlformats.org/markup-compatibility/2006">
              <mc:Choice xmlns:v="urn:schemas-microsoft-com:vml" Requires="v">
                <p:oleObj spid="_x0000_s3191" name="Visio" r:id="rId3" imgW="11189527" imgH="6425127" progId="">
                  <p:embed/>
                </p:oleObj>
              </mc:Choice>
              <mc:Fallback>
                <p:oleObj name="Visio" r:id="rId3" imgW="11189527" imgH="6425127" progId="">
                  <p:embed/>
                  <p:pic>
                    <p:nvPicPr>
                      <p:cNvPr id="0" name="Picture 118"/>
                      <p:cNvPicPr>
                        <a:picLocks noChangeAspect="1" noChangeArrowheads="1"/>
                      </p:cNvPicPr>
                      <p:nvPr/>
                    </p:nvPicPr>
                    <p:blipFill>
                      <a:blip r:embed="rId4">
                        <a:extLst>
                          <a:ext uri="{28A0092B-C50C-407E-A947-70E740481C1C}">
                            <a14:useLocalDpi xmlns:a14="http://schemas.microsoft.com/office/drawing/2010/main" val="0"/>
                          </a:ext>
                        </a:extLst>
                      </a:blip>
                      <a:srcRect r="19400"/>
                      <a:stretch>
                        <a:fillRect/>
                      </a:stretch>
                    </p:blipFill>
                    <p:spPr bwMode="auto">
                      <a:xfrm>
                        <a:off x="107504" y="0"/>
                        <a:ext cx="9084906" cy="61025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3" name="irc_mi" descr="http://www.ivpk.lt/uploads/images/pictures/es%20sanglaudos%20fondo%20logo.jpg"/>
          <p:cNvPicPr/>
          <p:nvPr/>
        </p:nvPicPr>
        <p:blipFill>
          <a:blip r:embed="rId5" cstate="print"/>
          <a:srcRect/>
          <a:stretch>
            <a:fillRect/>
          </a:stretch>
        </p:blipFill>
        <p:spPr bwMode="auto">
          <a:xfrm>
            <a:off x="899592" y="5949280"/>
            <a:ext cx="1800199" cy="720079"/>
          </a:xfrm>
          <a:prstGeom prst="rect">
            <a:avLst/>
          </a:prstGeom>
          <a:ln w="9525">
            <a:noFill/>
            <a:miter lim="800000"/>
            <a:headEnd/>
            <a:tailEnd/>
          </a:ln>
        </p:spPr>
      </p:pic>
      <p:pic>
        <p:nvPicPr>
          <p:cNvPr id="44" name="irc_mi" descr="http://www.upc.smm.lt/images/logo/smm_logo.png"/>
          <p:cNvPicPr/>
          <p:nvPr/>
        </p:nvPicPr>
        <p:blipFill>
          <a:blip r:embed="rId6" cstate="print"/>
          <a:srcRect/>
          <a:stretch>
            <a:fillRect/>
          </a:stretch>
        </p:blipFill>
        <p:spPr bwMode="auto">
          <a:xfrm>
            <a:off x="3131840" y="5949280"/>
            <a:ext cx="2009775" cy="675039"/>
          </a:xfrm>
          <a:prstGeom prst="rect">
            <a:avLst/>
          </a:prstGeom>
          <a:ln w="9525">
            <a:noFill/>
            <a:miter lim="800000"/>
            <a:headEnd/>
            <a:tailEnd/>
          </a:ln>
        </p:spPr>
      </p:pic>
      <p:grpSp>
        <p:nvGrpSpPr>
          <p:cNvPr id="45" name="Group 3"/>
          <p:cNvGrpSpPr>
            <a:grpSpLocks/>
          </p:cNvGrpSpPr>
          <p:nvPr/>
        </p:nvGrpSpPr>
        <p:grpSpPr bwMode="auto">
          <a:xfrm>
            <a:off x="5652120" y="5949280"/>
            <a:ext cx="648072" cy="648072"/>
            <a:chOff x="391" y="346"/>
            <a:chExt cx="418" cy="418"/>
          </a:xfrm>
        </p:grpSpPr>
        <p:sp>
          <p:nvSpPr>
            <p:cNvPr id="46"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47" name="Group 5"/>
            <p:cNvGrpSpPr>
              <a:grpSpLocks/>
            </p:cNvGrpSpPr>
            <p:nvPr/>
          </p:nvGrpSpPr>
          <p:grpSpPr bwMode="auto">
            <a:xfrm>
              <a:off x="405" y="352"/>
              <a:ext cx="386" cy="402"/>
              <a:chOff x="405" y="352"/>
              <a:chExt cx="386" cy="402"/>
            </a:xfrm>
          </p:grpSpPr>
          <p:sp>
            <p:nvSpPr>
              <p:cNvPr id="48"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9"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50"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51"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52"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53"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54" name="Stačiakampis 52"/>
          <p:cNvSpPr/>
          <p:nvPr/>
        </p:nvSpPr>
        <p:spPr>
          <a:xfrm>
            <a:off x="6300192"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55" name="irc_mi" descr="http://www.ivpk.lt/uploads/images/pictures/es%20sanglaudos%20fondo%20logo.jpg"/>
          <p:cNvPicPr/>
          <p:nvPr/>
        </p:nvPicPr>
        <p:blipFill>
          <a:blip r:embed="rId5" cstate="print"/>
          <a:srcRect/>
          <a:stretch>
            <a:fillRect/>
          </a:stretch>
        </p:blipFill>
        <p:spPr bwMode="auto">
          <a:xfrm>
            <a:off x="899592" y="5949280"/>
            <a:ext cx="1800199" cy="720079"/>
          </a:xfrm>
          <a:prstGeom prst="rect">
            <a:avLst/>
          </a:prstGeom>
          <a:ln w="9525">
            <a:noFill/>
            <a:miter lim="800000"/>
            <a:headEnd/>
            <a:tailEnd/>
          </a:ln>
        </p:spPr>
      </p:pic>
      <p:pic>
        <p:nvPicPr>
          <p:cNvPr id="56" name="irc_mi" descr="http://www.upc.smm.lt/images/logo/smm_logo.png"/>
          <p:cNvPicPr/>
          <p:nvPr/>
        </p:nvPicPr>
        <p:blipFill>
          <a:blip r:embed="rId6" cstate="print"/>
          <a:srcRect/>
          <a:stretch>
            <a:fillRect/>
          </a:stretch>
        </p:blipFill>
        <p:spPr bwMode="auto">
          <a:xfrm>
            <a:off x="3131840" y="5949280"/>
            <a:ext cx="2009775" cy="675039"/>
          </a:xfrm>
          <a:prstGeom prst="rect">
            <a:avLst/>
          </a:prstGeom>
          <a:ln w="9525">
            <a:noFill/>
            <a:miter lim="800000"/>
            <a:headEnd/>
            <a:tailEnd/>
          </a:ln>
        </p:spPr>
      </p:pic>
      <p:grpSp>
        <p:nvGrpSpPr>
          <p:cNvPr id="57" name="Group 3"/>
          <p:cNvGrpSpPr>
            <a:grpSpLocks/>
          </p:cNvGrpSpPr>
          <p:nvPr/>
        </p:nvGrpSpPr>
        <p:grpSpPr bwMode="auto">
          <a:xfrm>
            <a:off x="5652120" y="5949280"/>
            <a:ext cx="648072" cy="648072"/>
            <a:chOff x="391" y="346"/>
            <a:chExt cx="418" cy="418"/>
          </a:xfrm>
        </p:grpSpPr>
        <p:sp>
          <p:nvSpPr>
            <p:cNvPr id="58"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59" name="Group 5"/>
            <p:cNvGrpSpPr>
              <a:grpSpLocks/>
            </p:cNvGrpSpPr>
            <p:nvPr/>
          </p:nvGrpSpPr>
          <p:grpSpPr bwMode="auto">
            <a:xfrm>
              <a:off x="405" y="352"/>
              <a:ext cx="386" cy="402"/>
              <a:chOff x="405" y="352"/>
              <a:chExt cx="386" cy="402"/>
            </a:xfrm>
          </p:grpSpPr>
          <p:sp>
            <p:nvSpPr>
              <p:cNvPr id="60"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61"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62"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63"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64"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65"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66" name="Stačiakampis 52"/>
          <p:cNvSpPr/>
          <p:nvPr/>
        </p:nvSpPr>
        <p:spPr>
          <a:xfrm>
            <a:off x="6300192"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67" name="irc_mi" descr="http://www.ivpk.lt/uploads/images/pictures/es%20sanglaudos%20fondo%20logo.jpg"/>
          <p:cNvPicPr/>
          <p:nvPr/>
        </p:nvPicPr>
        <p:blipFill>
          <a:blip r:embed="rId5" cstate="print"/>
          <a:srcRect/>
          <a:stretch>
            <a:fillRect/>
          </a:stretch>
        </p:blipFill>
        <p:spPr bwMode="auto">
          <a:xfrm>
            <a:off x="936104" y="6040735"/>
            <a:ext cx="1800199" cy="720079"/>
          </a:xfrm>
          <a:prstGeom prst="rect">
            <a:avLst/>
          </a:prstGeom>
          <a:ln w="9525">
            <a:noFill/>
            <a:miter lim="800000"/>
            <a:headEnd/>
            <a:tailEnd/>
          </a:ln>
        </p:spPr>
      </p:pic>
      <p:pic>
        <p:nvPicPr>
          <p:cNvPr id="68" name="irc_mi" descr="http://www.upc.smm.lt/images/logo/smm_logo.png"/>
          <p:cNvPicPr/>
          <p:nvPr/>
        </p:nvPicPr>
        <p:blipFill>
          <a:blip r:embed="rId6" cstate="print"/>
          <a:srcRect/>
          <a:stretch>
            <a:fillRect/>
          </a:stretch>
        </p:blipFill>
        <p:spPr bwMode="auto">
          <a:xfrm>
            <a:off x="3168352" y="6040735"/>
            <a:ext cx="2009775" cy="675039"/>
          </a:xfrm>
          <a:prstGeom prst="rect">
            <a:avLst/>
          </a:prstGeom>
          <a:ln w="9525">
            <a:noFill/>
            <a:miter lim="800000"/>
            <a:headEnd/>
            <a:tailEnd/>
          </a:ln>
        </p:spPr>
      </p:pic>
      <p:grpSp>
        <p:nvGrpSpPr>
          <p:cNvPr id="69" name="Group 3"/>
          <p:cNvGrpSpPr>
            <a:grpSpLocks/>
          </p:cNvGrpSpPr>
          <p:nvPr/>
        </p:nvGrpSpPr>
        <p:grpSpPr bwMode="auto">
          <a:xfrm>
            <a:off x="5688632" y="6040735"/>
            <a:ext cx="648072" cy="648072"/>
            <a:chOff x="391" y="346"/>
            <a:chExt cx="418" cy="418"/>
          </a:xfrm>
        </p:grpSpPr>
        <p:sp>
          <p:nvSpPr>
            <p:cNvPr id="70"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71" name="Group 5"/>
            <p:cNvGrpSpPr>
              <a:grpSpLocks/>
            </p:cNvGrpSpPr>
            <p:nvPr/>
          </p:nvGrpSpPr>
          <p:grpSpPr bwMode="auto">
            <a:xfrm>
              <a:off x="405" y="352"/>
              <a:ext cx="386" cy="402"/>
              <a:chOff x="405" y="352"/>
              <a:chExt cx="386" cy="402"/>
            </a:xfrm>
          </p:grpSpPr>
          <p:sp>
            <p:nvSpPr>
              <p:cNvPr id="72"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73"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74"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75"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76"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77"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78" name="Stačiakampis 52"/>
          <p:cNvSpPr/>
          <p:nvPr/>
        </p:nvSpPr>
        <p:spPr>
          <a:xfrm>
            <a:off x="6336704" y="6040735"/>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79"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961" t="19202" r="38737" b="64345"/>
          <a:stretch/>
        </p:blipFill>
        <p:spPr bwMode="auto">
          <a:xfrm>
            <a:off x="-396552" y="5805264"/>
            <a:ext cx="9577064"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irc_mi" descr="http://www.ivpk.lt/uploads/images/pictures/es%20sanglaudos%20fondo%20logo.jpg"/>
          <p:cNvPicPr/>
          <p:nvPr/>
        </p:nvPicPr>
        <p:blipFill>
          <a:blip r:embed="rId5" cstate="print"/>
          <a:srcRect/>
          <a:stretch>
            <a:fillRect/>
          </a:stretch>
        </p:blipFill>
        <p:spPr bwMode="auto">
          <a:xfrm>
            <a:off x="936104" y="6040735"/>
            <a:ext cx="1800199" cy="720079"/>
          </a:xfrm>
          <a:prstGeom prst="rect">
            <a:avLst/>
          </a:prstGeom>
          <a:ln w="9525">
            <a:noFill/>
            <a:miter lim="800000"/>
            <a:headEnd/>
            <a:tailEnd/>
          </a:ln>
        </p:spPr>
      </p:pic>
      <p:pic>
        <p:nvPicPr>
          <p:cNvPr id="81" name="irc_mi" descr="http://www.upc.smm.lt/images/logo/smm_logo.png"/>
          <p:cNvPicPr/>
          <p:nvPr/>
        </p:nvPicPr>
        <p:blipFill>
          <a:blip r:embed="rId6" cstate="print"/>
          <a:srcRect/>
          <a:stretch>
            <a:fillRect/>
          </a:stretch>
        </p:blipFill>
        <p:spPr bwMode="auto">
          <a:xfrm>
            <a:off x="3168352" y="6040735"/>
            <a:ext cx="2009775" cy="675039"/>
          </a:xfrm>
          <a:prstGeom prst="rect">
            <a:avLst/>
          </a:prstGeom>
          <a:ln w="9525">
            <a:noFill/>
            <a:miter lim="800000"/>
            <a:headEnd/>
            <a:tailEnd/>
          </a:ln>
        </p:spPr>
      </p:pic>
      <p:grpSp>
        <p:nvGrpSpPr>
          <p:cNvPr id="82" name="Group 3"/>
          <p:cNvGrpSpPr>
            <a:grpSpLocks/>
          </p:cNvGrpSpPr>
          <p:nvPr/>
        </p:nvGrpSpPr>
        <p:grpSpPr bwMode="auto">
          <a:xfrm>
            <a:off x="5688632" y="6040735"/>
            <a:ext cx="648072" cy="648072"/>
            <a:chOff x="391" y="346"/>
            <a:chExt cx="418" cy="418"/>
          </a:xfrm>
        </p:grpSpPr>
        <p:sp>
          <p:nvSpPr>
            <p:cNvPr id="83"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84" name="Group 5"/>
            <p:cNvGrpSpPr>
              <a:grpSpLocks/>
            </p:cNvGrpSpPr>
            <p:nvPr/>
          </p:nvGrpSpPr>
          <p:grpSpPr bwMode="auto">
            <a:xfrm>
              <a:off x="405" y="352"/>
              <a:ext cx="386" cy="402"/>
              <a:chOff x="405" y="352"/>
              <a:chExt cx="386" cy="402"/>
            </a:xfrm>
          </p:grpSpPr>
          <p:sp>
            <p:nvSpPr>
              <p:cNvPr id="85"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86"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87"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88"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89"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90"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91" name="Stačiakampis 52"/>
          <p:cNvSpPr/>
          <p:nvPr/>
        </p:nvSpPr>
        <p:spPr>
          <a:xfrm>
            <a:off x="6336704" y="6040735"/>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sp>
        <p:nvSpPr>
          <p:cNvPr id="92" name="Title 1"/>
          <p:cNvSpPr txBox="1">
            <a:spLocks/>
          </p:cNvSpPr>
          <p:nvPr/>
        </p:nvSpPr>
        <p:spPr bwMode="white">
          <a:xfrm>
            <a:off x="5580112" y="4449613"/>
            <a:ext cx="3411257"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Verdana" pitchFamily="34" charset="0"/>
              </a:defRPr>
            </a:lvl2pPr>
            <a:lvl3pPr algn="l" rtl="0" eaLnBrk="0" fontAlgn="base" hangingPunct="0">
              <a:spcBef>
                <a:spcPct val="0"/>
              </a:spcBef>
              <a:spcAft>
                <a:spcPct val="0"/>
              </a:spcAft>
              <a:defRPr sz="3200" b="1">
                <a:solidFill>
                  <a:schemeClr val="bg1"/>
                </a:solidFill>
                <a:latin typeface="Verdana" pitchFamily="34" charset="0"/>
              </a:defRPr>
            </a:lvl3pPr>
            <a:lvl4pPr algn="l" rtl="0" eaLnBrk="0" fontAlgn="base" hangingPunct="0">
              <a:spcBef>
                <a:spcPct val="0"/>
              </a:spcBef>
              <a:spcAft>
                <a:spcPct val="0"/>
              </a:spcAft>
              <a:defRPr sz="3200" b="1">
                <a:solidFill>
                  <a:schemeClr val="bg1"/>
                </a:solidFill>
                <a:latin typeface="Verdana" pitchFamily="34" charset="0"/>
              </a:defRPr>
            </a:lvl4pPr>
            <a:lvl5pPr algn="l" rtl="0" eaLnBrk="0" fontAlgn="base" hangingPunct="0">
              <a:spcBef>
                <a:spcPct val="0"/>
              </a:spcBef>
              <a:spcAft>
                <a:spcPct val="0"/>
              </a:spcAft>
              <a:defRPr sz="3200" b="1">
                <a:solidFill>
                  <a:schemeClr val="bg1"/>
                </a:solidFill>
                <a:latin typeface="Verdana" pitchFamily="34" charset="0"/>
              </a:defRPr>
            </a:lvl5pPr>
            <a:lvl6pPr marL="457200" algn="l" rtl="0" fontAlgn="base">
              <a:spcBef>
                <a:spcPct val="0"/>
              </a:spcBef>
              <a:spcAft>
                <a:spcPct val="0"/>
              </a:spcAft>
              <a:defRPr sz="3200" b="1">
                <a:solidFill>
                  <a:schemeClr val="bg1"/>
                </a:solidFill>
                <a:latin typeface="Verdana" pitchFamily="34" charset="0"/>
              </a:defRPr>
            </a:lvl6pPr>
            <a:lvl7pPr marL="914400" algn="l" rtl="0" fontAlgn="base">
              <a:spcBef>
                <a:spcPct val="0"/>
              </a:spcBef>
              <a:spcAft>
                <a:spcPct val="0"/>
              </a:spcAft>
              <a:defRPr sz="3200" b="1">
                <a:solidFill>
                  <a:schemeClr val="bg1"/>
                </a:solidFill>
                <a:latin typeface="Verdana" pitchFamily="34" charset="0"/>
              </a:defRPr>
            </a:lvl7pPr>
            <a:lvl8pPr marL="1371600" algn="l" rtl="0" fontAlgn="base">
              <a:spcBef>
                <a:spcPct val="0"/>
              </a:spcBef>
              <a:spcAft>
                <a:spcPct val="0"/>
              </a:spcAft>
              <a:defRPr sz="3200" b="1">
                <a:solidFill>
                  <a:schemeClr val="bg1"/>
                </a:solidFill>
                <a:latin typeface="Verdana" pitchFamily="34" charset="0"/>
              </a:defRPr>
            </a:lvl8pPr>
            <a:lvl9pPr marL="1828800" algn="l" rtl="0" fontAlgn="base">
              <a:spcBef>
                <a:spcPct val="0"/>
              </a:spcBef>
              <a:spcAft>
                <a:spcPct val="0"/>
              </a:spcAft>
              <a:defRPr sz="3200" b="1">
                <a:solidFill>
                  <a:schemeClr val="bg1"/>
                </a:solidFill>
                <a:latin typeface="Verdana" pitchFamily="34" charset="0"/>
              </a:defRPr>
            </a:lvl9pPr>
          </a:lstStyle>
          <a:p>
            <a:pPr>
              <a:defRPr/>
            </a:pPr>
            <a:r>
              <a:rPr lang="en-US" altLang="en-US" sz="2800" kern="0" dirty="0" err="1">
                <a:solidFill>
                  <a:schemeClr val="tx2">
                    <a:lumMod val="75000"/>
                  </a:schemeClr>
                </a:solidFill>
              </a:rPr>
              <a:t>Pateiktame</a:t>
            </a:r>
            <a:r>
              <a:rPr lang="en-US" altLang="en-US" sz="2800" kern="0" dirty="0">
                <a:solidFill>
                  <a:schemeClr val="tx2">
                    <a:lumMod val="75000"/>
                  </a:schemeClr>
                </a:solidFill>
              </a:rPr>
              <a:t> </a:t>
            </a:r>
            <a:r>
              <a:rPr lang="en-US" altLang="en-US" sz="2800" kern="0" dirty="0" err="1" smtClean="0">
                <a:solidFill>
                  <a:schemeClr val="tx2">
                    <a:lumMod val="75000"/>
                  </a:schemeClr>
                </a:solidFill>
              </a:rPr>
              <a:t>statybos</a:t>
            </a:r>
            <a:r>
              <a:rPr lang="en-US" altLang="en-US" sz="2800" kern="0" dirty="0" smtClean="0">
                <a:solidFill>
                  <a:schemeClr val="tx2">
                    <a:lumMod val="75000"/>
                  </a:schemeClr>
                </a:solidFill>
              </a:rPr>
              <a:t> </a:t>
            </a:r>
            <a:r>
              <a:rPr lang="en-US" altLang="en-US" sz="2800" kern="0" dirty="0" err="1" smtClean="0">
                <a:solidFill>
                  <a:schemeClr val="tx2">
                    <a:lumMod val="75000"/>
                  </a:schemeClr>
                </a:solidFill>
              </a:rPr>
              <a:t>sektoriaus</a:t>
            </a:r>
            <a:r>
              <a:rPr lang="en-US" altLang="en-US" sz="2800" kern="0" dirty="0" smtClean="0">
                <a:solidFill>
                  <a:schemeClr val="tx2">
                    <a:lumMod val="75000"/>
                  </a:schemeClr>
                </a:solidFill>
              </a:rPr>
              <a:t> </a:t>
            </a:r>
            <a:r>
              <a:rPr lang="en-US" altLang="en-US" sz="2800" kern="0" dirty="0" err="1" smtClean="0">
                <a:solidFill>
                  <a:schemeClr val="tx2">
                    <a:lumMod val="75000"/>
                  </a:schemeClr>
                </a:solidFill>
              </a:rPr>
              <a:t>standarto</a:t>
            </a:r>
            <a:r>
              <a:rPr lang="en-US" altLang="en-US" sz="2800" kern="0" dirty="0" smtClean="0">
                <a:solidFill>
                  <a:schemeClr val="tx2">
                    <a:lumMod val="75000"/>
                  </a:schemeClr>
                </a:solidFill>
              </a:rPr>
              <a:t> </a:t>
            </a:r>
            <a:r>
              <a:rPr lang="en-US" altLang="en-US" sz="2800" kern="0" dirty="0" err="1" smtClean="0">
                <a:solidFill>
                  <a:schemeClr val="tx2">
                    <a:lumMod val="75000"/>
                  </a:schemeClr>
                </a:solidFill>
              </a:rPr>
              <a:t>projekte</a:t>
            </a:r>
            <a:r>
              <a:rPr lang="en-US" altLang="en-US" sz="2800" kern="0" dirty="0" smtClean="0">
                <a:solidFill>
                  <a:schemeClr val="tx2">
                    <a:lumMod val="75000"/>
                  </a:schemeClr>
                </a:solidFill>
              </a:rPr>
              <a:t> </a:t>
            </a:r>
            <a:r>
              <a:rPr lang="en-US" altLang="en-US" sz="2800" kern="0" dirty="0" err="1" smtClean="0">
                <a:solidFill>
                  <a:schemeClr val="tx2">
                    <a:lumMod val="75000"/>
                  </a:schemeClr>
                </a:solidFill>
              </a:rPr>
              <a:t>numatytos</a:t>
            </a:r>
            <a:r>
              <a:rPr lang="en-US" altLang="en-US" sz="2800" kern="0" dirty="0" smtClean="0">
                <a:solidFill>
                  <a:schemeClr val="tx2">
                    <a:lumMod val="75000"/>
                  </a:schemeClr>
                </a:solidFill>
              </a:rPr>
              <a:t> II-V </a:t>
            </a:r>
            <a:r>
              <a:rPr lang="en-US" altLang="en-US" sz="2800" kern="0" dirty="0" err="1" smtClean="0">
                <a:solidFill>
                  <a:schemeClr val="tx2">
                    <a:lumMod val="75000"/>
                  </a:schemeClr>
                </a:solidFill>
              </a:rPr>
              <a:t>lygio</a:t>
            </a:r>
            <a:r>
              <a:rPr lang="en-US" altLang="en-US" sz="2800" kern="0" dirty="0" smtClean="0">
                <a:solidFill>
                  <a:schemeClr val="tx2">
                    <a:lumMod val="75000"/>
                  </a:schemeClr>
                </a:solidFill>
              </a:rPr>
              <a:t> </a:t>
            </a:r>
            <a:r>
              <a:rPr lang="en-US" altLang="en-US" sz="2800" kern="0" dirty="0" err="1" smtClean="0">
                <a:solidFill>
                  <a:schemeClr val="tx2">
                    <a:lumMod val="75000"/>
                  </a:schemeClr>
                </a:solidFill>
              </a:rPr>
              <a:t>profesin</a:t>
            </a:r>
            <a:r>
              <a:rPr lang="lt-LT" altLang="en-US" sz="2800" kern="0" dirty="0" smtClean="0">
                <a:solidFill>
                  <a:schemeClr val="tx2">
                    <a:lumMod val="75000"/>
                  </a:schemeClr>
                </a:solidFill>
              </a:rPr>
              <a:t>ės kvalifikacijos</a:t>
            </a:r>
            <a:endParaRPr lang="en-US" altLang="en-US" sz="2800" kern="0" dirty="0" smtClean="0">
              <a:solidFill>
                <a:schemeClr val="tx2">
                  <a:lumMod val="75000"/>
                </a:schemeClr>
              </a:solidFill>
            </a:endParaRPr>
          </a:p>
          <a:p>
            <a:pPr>
              <a:defRPr/>
            </a:pPr>
            <a:endParaRPr lang="en-US" altLang="en-US" sz="6600" kern="0" dirty="0">
              <a:solidFill>
                <a:schemeClr val="tx2">
                  <a:lumMod val="75000"/>
                </a:schemeClr>
              </a:solidFill>
            </a:endParaRPr>
          </a:p>
        </p:txBody>
      </p:sp>
      <p:sp>
        <p:nvSpPr>
          <p:cNvPr id="93" name="Rectangle 92"/>
          <p:cNvSpPr/>
          <p:nvPr/>
        </p:nvSpPr>
        <p:spPr>
          <a:xfrm>
            <a:off x="7956376" y="4861609"/>
            <a:ext cx="1098378" cy="1323439"/>
          </a:xfrm>
          <a:prstGeom prst="rect">
            <a:avLst/>
          </a:prstGeom>
          <a:solidFill>
            <a:schemeClr val="bg1"/>
          </a:solidFill>
          <a:ln>
            <a:solidFill>
              <a:schemeClr val="tx2">
                <a:lumMod val="75000"/>
              </a:schemeClr>
            </a:solidFill>
          </a:ln>
        </p:spPr>
        <p:txBody>
          <a:bodyPr wrap="none">
            <a:spAutoFit/>
          </a:bodyPr>
          <a:lstStyle/>
          <a:p>
            <a:r>
              <a:rPr lang="en-US" altLang="en-US" sz="4000" b="1" kern="0" dirty="0" err="1">
                <a:solidFill>
                  <a:schemeClr val="tx2">
                    <a:lumMod val="75000"/>
                  </a:schemeClr>
                </a:solidFill>
              </a:rPr>
              <a:t>a</a:t>
            </a:r>
            <a:r>
              <a:rPr lang="en-US" altLang="en-US" sz="4000" b="1" kern="0" dirty="0" err="1" smtClean="0">
                <a:solidFill>
                  <a:schemeClr val="tx2">
                    <a:lumMod val="75000"/>
                  </a:schemeClr>
                </a:solidFill>
              </a:rPr>
              <a:t>pie</a:t>
            </a:r>
            <a:endParaRPr lang="en-US" altLang="en-US" sz="4000" b="1" kern="0" dirty="0" smtClean="0">
              <a:solidFill>
                <a:schemeClr val="tx2">
                  <a:lumMod val="75000"/>
                </a:schemeClr>
              </a:solidFill>
            </a:endParaRPr>
          </a:p>
          <a:p>
            <a:pPr algn="ctr"/>
            <a:r>
              <a:rPr lang="en-US" altLang="en-US" sz="4000" b="1" kern="0" dirty="0" smtClean="0">
                <a:solidFill>
                  <a:schemeClr val="tx2">
                    <a:lumMod val="75000"/>
                  </a:schemeClr>
                </a:solidFill>
              </a:rPr>
              <a:t>60</a:t>
            </a:r>
            <a:endParaRPr lang="en-US" sz="4000" b="1" dirty="0"/>
          </a:p>
        </p:txBody>
      </p:sp>
      <p:sp>
        <p:nvSpPr>
          <p:cNvPr id="94" name="Rectangle 93"/>
          <p:cNvSpPr/>
          <p:nvPr/>
        </p:nvSpPr>
        <p:spPr>
          <a:xfrm>
            <a:off x="2411760" y="775737"/>
            <a:ext cx="851515" cy="276999"/>
          </a:xfrm>
          <a:prstGeom prst="rect">
            <a:avLst/>
          </a:prstGeom>
        </p:spPr>
        <p:txBody>
          <a:bodyPr wrap="none">
            <a:spAutoFit/>
          </a:bodyPr>
          <a:lstStyle/>
          <a:p>
            <a:r>
              <a:rPr lang="lt-LT" altLang="en-US" sz="1200" b="1" i="1" kern="0" dirty="0" smtClean="0">
                <a:solidFill>
                  <a:srgbClr val="FF0000"/>
                </a:solidFill>
              </a:rPr>
              <a:t>Sektorinės</a:t>
            </a:r>
            <a:endParaRPr lang="en-US" sz="1200" b="1" i="1" dirty="0">
              <a:solidFill>
                <a:srgbClr val="FF0000"/>
              </a:solidFill>
            </a:endParaRPr>
          </a:p>
        </p:txBody>
      </p:sp>
      <p:sp>
        <p:nvSpPr>
          <p:cNvPr id="95" name="Rectangle 94"/>
          <p:cNvSpPr/>
          <p:nvPr/>
        </p:nvSpPr>
        <p:spPr>
          <a:xfrm>
            <a:off x="6012160" y="764704"/>
            <a:ext cx="1135247" cy="276999"/>
          </a:xfrm>
          <a:prstGeom prst="rect">
            <a:avLst/>
          </a:prstGeom>
        </p:spPr>
        <p:txBody>
          <a:bodyPr wrap="none">
            <a:spAutoFit/>
          </a:bodyPr>
          <a:lstStyle/>
          <a:p>
            <a:r>
              <a:rPr lang="lt-LT" altLang="en-US" sz="1200" b="1" i="1" kern="0" dirty="0" err="1" smtClean="0">
                <a:solidFill>
                  <a:srgbClr val="FF0000"/>
                </a:solidFill>
              </a:rPr>
              <a:t>Tarpsektorinės</a:t>
            </a:r>
            <a:endParaRPr lang="en-US" sz="1200" b="1" i="1" dirty="0">
              <a:solidFill>
                <a:srgbClr val="FF0000"/>
              </a:solidFill>
            </a:endParaRPr>
          </a:p>
        </p:txBody>
      </p:sp>
    </p:spTree>
    <p:extLst>
      <p:ext uri="{BB962C8B-B14F-4D97-AF65-F5344CB8AC3E}">
        <p14:creationId xmlns:p14="http://schemas.microsoft.com/office/powerpoint/2010/main" val="1905262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Autofit/>
          </a:bodyPr>
          <a:lstStyle/>
          <a:p>
            <a:r>
              <a:rPr lang="en-US" sz="2800" b="1" dirty="0" smtClean="0"/>
              <a:t>PROFESINIAME STANDARTE </a:t>
            </a:r>
            <a:r>
              <a:rPr lang="lt-LT" sz="2800" b="1" dirty="0" smtClean="0"/>
              <a:t>PATEIKTAS</a:t>
            </a:r>
            <a:r>
              <a:rPr lang="en-US" sz="2800" b="1" dirty="0" smtClean="0"/>
              <a:t> KVALIFIKACIJ</a:t>
            </a:r>
            <a:r>
              <a:rPr lang="lt-LT" sz="2800" b="1" dirty="0" smtClean="0"/>
              <a:t>Ų SĄRAŠAS (I)</a:t>
            </a:r>
            <a:endParaRPr lang="en-US" sz="2800" b="1" dirty="0"/>
          </a:p>
        </p:txBody>
      </p:sp>
      <p:graphicFrame>
        <p:nvGraphicFramePr>
          <p:cNvPr id="5" name="Table 4"/>
          <p:cNvGraphicFramePr>
            <a:graphicFrameLocks noGrp="1"/>
          </p:cNvGraphicFramePr>
          <p:nvPr>
            <p:extLst>
              <p:ext uri="{D42A27DB-BD31-4B8C-83A1-F6EECF244321}">
                <p14:modId xmlns:p14="http://schemas.microsoft.com/office/powerpoint/2010/main" val="2871164309"/>
              </p:ext>
            </p:extLst>
          </p:nvPr>
        </p:nvGraphicFramePr>
        <p:xfrm>
          <a:off x="539552" y="1340768"/>
          <a:ext cx="8424936" cy="4023178"/>
        </p:xfrm>
        <a:graphic>
          <a:graphicData uri="http://schemas.openxmlformats.org/drawingml/2006/table">
            <a:tbl>
              <a:tblPr firstRow="1" firstCol="1" bandRow="1" bandCol="1">
                <a:tableStyleId>{5C22544A-7EE6-4342-B048-85BDC9FD1C3A}</a:tableStyleId>
              </a:tblPr>
              <a:tblGrid>
                <a:gridCol w="5487858"/>
                <a:gridCol w="2937078"/>
              </a:tblGrid>
              <a:tr h="502202">
                <a:tc>
                  <a:txBody>
                    <a:bodyPr/>
                    <a:lstStyle/>
                    <a:p>
                      <a:pPr algn="l">
                        <a:lnSpc>
                          <a:spcPct val="115000"/>
                        </a:lnSpc>
                        <a:spcAft>
                          <a:spcPts val="0"/>
                        </a:spcAft>
                      </a:pPr>
                      <a:r>
                        <a:rPr lang="lt-LT" sz="1600" dirty="0" smtClean="0">
                          <a:effectLst/>
                        </a:rPr>
                        <a:t>Siūloma suteikti kvalifikaciją</a:t>
                      </a:r>
                      <a:endParaRPr lang="en-US" sz="1600" dirty="0">
                        <a:effectLst/>
                        <a:latin typeface="Cambria"/>
                        <a:ea typeface="Calibri"/>
                        <a:cs typeface="Times New Roman"/>
                      </a:endParaRPr>
                    </a:p>
                  </a:txBody>
                  <a:tcPr marL="68580" marR="68580" marT="0" marB="0" anchor="ctr"/>
                </a:tc>
                <a:tc>
                  <a:txBody>
                    <a:bodyPr/>
                    <a:lstStyle/>
                    <a:p>
                      <a:pPr algn="ctr">
                        <a:lnSpc>
                          <a:spcPct val="115000"/>
                        </a:lnSpc>
                        <a:spcAft>
                          <a:spcPts val="0"/>
                        </a:spcAft>
                      </a:pPr>
                      <a:r>
                        <a:rPr lang="lt-LT" sz="1600" dirty="0">
                          <a:effectLst/>
                        </a:rPr>
                        <a:t>Kvalifikacijos lygis pagal LKS ir EKS</a:t>
                      </a:r>
                      <a:endParaRPr lang="en-US" sz="1600" dirty="0">
                        <a:effectLst/>
                        <a:latin typeface="Cambria"/>
                        <a:ea typeface="Calibri"/>
                        <a:cs typeface="Times New Roman"/>
                      </a:endParaRPr>
                    </a:p>
                  </a:txBody>
                  <a:tcPr marL="68580" marR="68580" marT="0" marB="0" anchor="ctr"/>
                </a:tc>
              </a:tr>
              <a:tr h="485518">
                <a:tc>
                  <a:txBody>
                    <a:bodyPr/>
                    <a:lstStyle/>
                    <a:p>
                      <a:pPr algn="just">
                        <a:lnSpc>
                          <a:spcPct val="115000"/>
                        </a:lnSpc>
                        <a:spcAft>
                          <a:spcPts val="0"/>
                        </a:spcAft>
                      </a:pPr>
                      <a:r>
                        <a:rPr lang="lt-LT" sz="1600" dirty="0">
                          <a:effectLst/>
                        </a:rPr>
                        <a:t>Aukščiausios kvalifikacijos statybos inžinierius </a:t>
                      </a:r>
                      <a:endParaRPr lang="en-US" sz="1600" dirty="0">
                        <a:effectLst/>
                        <a:latin typeface="Cambria"/>
                        <a:ea typeface="Calibri"/>
                        <a:cs typeface="Times New Roman"/>
                      </a:endParaRPr>
                    </a:p>
                  </a:txBody>
                  <a:tcPr marL="68580" marR="68580" marT="0" marB="0" anchor="ctr"/>
                </a:tc>
                <a:tc>
                  <a:txBody>
                    <a:bodyPr/>
                    <a:lstStyle/>
                    <a:p>
                      <a:pPr algn="ctr">
                        <a:lnSpc>
                          <a:spcPct val="115000"/>
                        </a:lnSpc>
                        <a:spcAft>
                          <a:spcPts val="0"/>
                        </a:spcAft>
                      </a:pPr>
                      <a:r>
                        <a:rPr lang="lt-LT" sz="1600" b="1" kern="1200" dirty="0" smtClean="0">
                          <a:solidFill>
                            <a:schemeClr val="dk1"/>
                          </a:solidFill>
                          <a:effectLst/>
                          <a:latin typeface="+mn-lt"/>
                          <a:ea typeface="+mn-ea"/>
                          <a:cs typeface="+mn-cs"/>
                        </a:rPr>
                        <a:t>VIII</a:t>
                      </a:r>
                      <a:endParaRPr lang="en-US" sz="1600" b="1" kern="1200" dirty="0">
                        <a:solidFill>
                          <a:schemeClr val="dk1"/>
                        </a:solidFill>
                        <a:effectLst/>
                        <a:latin typeface="+mn-lt"/>
                        <a:ea typeface="+mn-ea"/>
                        <a:cs typeface="+mn-cs"/>
                      </a:endParaRPr>
                    </a:p>
                  </a:txBody>
                  <a:tcPr marL="68580" marR="68580" marT="0" marB="0" anchor="ctr"/>
                </a:tc>
              </a:tr>
              <a:tr h="465818">
                <a:tc>
                  <a:txBody>
                    <a:bodyPr/>
                    <a:lstStyle/>
                    <a:p>
                      <a:pPr algn="just">
                        <a:lnSpc>
                          <a:spcPct val="115000"/>
                        </a:lnSpc>
                        <a:spcAft>
                          <a:spcPts val="0"/>
                        </a:spcAft>
                      </a:pPr>
                      <a:r>
                        <a:rPr lang="lt-LT" sz="1600" b="1" kern="1200" dirty="0">
                          <a:solidFill>
                            <a:schemeClr val="lt1"/>
                          </a:solidFill>
                          <a:effectLst/>
                          <a:latin typeface="+mn-lt"/>
                          <a:ea typeface="+mn-ea"/>
                          <a:cs typeface="+mn-cs"/>
                        </a:rPr>
                        <a:t>Statybos inžinierius</a:t>
                      </a:r>
                      <a:endParaRPr lang="en-US" sz="1600" b="1" kern="1200" dirty="0">
                        <a:solidFill>
                          <a:schemeClr val="lt1"/>
                        </a:solidFill>
                        <a:effectLst/>
                        <a:latin typeface="+mn-lt"/>
                        <a:ea typeface="+mn-ea"/>
                        <a:cs typeface="+mn-cs"/>
                      </a:endParaRPr>
                    </a:p>
                  </a:txBody>
                  <a:tcPr marL="68580" marR="68580" marT="0" marB="0" anchor="ctr"/>
                </a:tc>
                <a:tc>
                  <a:txBody>
                    <a:bodyPr/>
                    <a:lstStyle/>
                    <a:p>
                      <a:pPr algn="ctr">
                        <a:lnSpc>
                          <a:spcPct val="115000"/>
                        </a:lnSpc>
                        <a:spcAft>
                          <a:spcPts val="0"/>
                        </a:spcAft>
                      </a:pPr>
                      <a:r>
                        <a:rPr lang="lt-LT" sz="1600" b="1" kern="1200" dirty="0" smtClean="0">
                          <a:solidFill>
                            <a:schemeClr val="dk1"/>
                          </a:solidFill>
                          <a:effectLst/>
                          <a:latin typeface="+mn-lt"/>
                          <a:ea typeface="+mn-ea"/>
                          <a:cs typeface="+mn-cs"/>
                        </a:rPr>
                        <a:t>VII</a:t>
                      </a:r>
                      <a:endParaRPr lang="en-US" sz="1600" b="1" kern="1200" dirty="0">
                        <a:solidFill>
                          <a:schemeClr val="dk1"/>
                        </a:solidFill>
                        <a:effectLst/>
                        <a:latin typeface="+mn-lt"/>
                        <a:ea typeface="+mn-ea"/>
                        <a:cs typeface="+mn-cs"/>
                      </a:endParaRPr>
                    </a:p>
                  </a:txBody>
                  <a:tcPr marL="68580" marR="68580" marT="0" marB="0" anchor="ctr"/>
                </a:tc>
              </a:tr>
              <a:tr h="502202">
                <a:tc>
                  <a:txBody>
                    <a:bodyPr/>
                    <a:lstStyle/>
                    <a:p>
                      <a:pPr algn="just">
                        <a:lnSpc>
                          <a:spcPct val="115000"/>
                        </a:lnSpc>
                        <a:spcAft>
                          <a:spcPts val="0"/>
                        </a:spcAft>
                      </a:pPr>
                      <a:r>
                        <a:rPr lang="lt-LT" sz="1600" b="1" kern="1200" dirty="0">
                          <a:solidFill>
                            <a:schemeClr val="lt1"/>
                          </a:solidFill>
                          <a:effectLst/>
                          <a:latin typeface="+mn-lt"/>
                          <a:ea typeface="+mn-ea"/>
                          <a:cs typeface="+mn-cs"/>
                        </a:rPr>
                        <a:t>Jaunesnysis statybos inžinierius</a:t>
                      </a:r>
                      <a:endParaRPr lang="en-US" sz="1600" b="1" kern="1200" dirty="0">
                        <a:solidFill>
                          <a:schemeClr val="lt1"/>
                        </a:solidFill>
                        <a:effectLst/>
                        <a:latin typeface="+mn-lt"/>
                        <a:ea typeface="+mn-ea"/>
                        <a:cs typeface="+mn-cs"/>
                      </a:endParaRPr>
                    </a:p>
                  </a:txBody>
                  <a:tcPr marL="68580" marR="68580" marT="0" marB="0" anchor="ctr"/>
                </a:tc>
                <a:tc>
                  <a:txBody>
                    <a:bodyPr/>
                    <a:lstStyle/>
                    <a:p>
                      <a:pPr algn="ctr">
                        <a:lnSpc>
                          <a:spcPct val="115000"/>
                        </a:lnSpc>
                        <a:spcAft>
                          <a:spcPts val="0"/>
                        </a:spcAft>
                      </a:pPr>
                      <a:r>
                        <a:rPr lang="lt-LT" sz="1600" b="1" kern="1200" dirty="0" smtClean="0">
                          <a:solidFill>
                            <a:schemeClr val="dk1"/>
                          </a:solidFill>
                          <a:effectLst/>
                          <a:latin typeface="+mn-lt"/>
                          <a:ea typeface="+mn-ea"/>
                          <a:cs typeface="+mn-cs"/>
                        </a:rPr>
                        <a:t>VI</a:t>
                      </a:r>
                      <a:endParaRPr lang="en-US" sz="1600" b="1" kern="1200" dirty="0">
                        <a:solidFill>
                          <a:schemeClr val="dk1"/>
                        </a:solidFill>
                        <a:effectLst/>
                        <a:latin typeface="+mn-lt"/>
                        <a:ea typeface="+mn-ea"/>
                        <a:cs typeface="+mn-cs"/>
                      </a:endParaRPr>
                    </a:p>
                  </a:txBody>
                  <a:tcPr marL="68580" marR="68580" marT="0" marB="0" anchor="ctr"/>
                </a:tc>
              </a:tr>
              <a:tr h="502202">
                <a:tc>
                  <a:txBody>
                    <a:bodyPr/>
                    <a:lstStyle/>
                    <a:p>
                      <a:pPr algn="just">
                        <a:lnSpc>
                          <a:spcPct val="115000"/>
                        </a:lnSpc>
                        <a:spcAft>
                          <a:spcPts val="0"/>
                        </a:spcAft>
                      </a:pPr>
                      <a:r>
                        <a:rPr lang="lt-LT" sz="1600" b="1" kern="1200" dirty="0" smtClean="0">
                          <a:solidFill>
                            <a:schemeClr val="lt1"/>
                          </a:solidFill>
                          <a:effectLst/>
                          <a:latin typeface="+mn-lt"/>
                          <a:ea typeface="+mn-ea"/>
                          <a:cs typeface="+mn-cs"/>
                        </a:rPr>
                        <a:t>Meistras</a:t>
                      </a:r>
                      <a:endParaRPr lang="en-US" sz="1600" b="1" kern="1200" dirty="0">
                        <a:solidFill>
                          <a:schemeClr val="lt1"/>
                        </a:solidFill>
                        <a:effectLst/>
                        <a:latin typeface="+mn-lt"/>
                        <a:ea typeface="+mn-ea"/>
                        <a:cs typeface="+mn-cs"/>
                      </a:endParaRPr>
                    </a:p>
                  </a:txBody>
                  <a:tcPr marL="68580" marR="68580" marT="0" marB="0" anchor="ctr"/>
                </a:tc>
                <a:tc>
                  <a:txBody>
                    <a:bodyPr/>
                    <a:lstStyle/>
                    <a:p>
                      <a:pPr algn="ctr">
                        <a:lnSpc>
                          <a:spcPct val="115000"/>
                        </a:lnSpc>
                        <a:spcAft>
                          <a:spcPts val="0"/>
                        </a:spcAft>
                      </a:pPr>
                      <a:r>
                        <a:rPr lang="lt-LT" sz="1600" b="1" kern="1200" dirty="0" smtClean="0">
                          <a:solidFill>
                            <a:schemeClr val="dk1"/>
                          </a:solidFill>
                          <a:effectLst/>
                          <a:latin typeface="+mn-lt"/>
                          <a:ea typeface="+mn-ea"/>
                          <a:cs typeface="+mn-cs"/>
                        </a:rPr>
                        <a:t>V</a:t>
                      </a:r>
                      <a:endParaRPr lang="en-US" sz="1600" b="1" kern="1200" dirty="0">
                        <a:solidFill>
                          <a:schemeClr val="dk1"/>
                        </a:solidFill>
                        <a:effectLst/>
                        <a:latin typeface="+mn-lt"/>
                        <a:ea typeface="+mn-ea"/>
                        <a:cs typeface="+mn-cs"/>
                      </a:endParaRPr>
                    </a:p>
                  </a:txBody>
                  <a:tcPr marL="68580" marR="68580" marT="0" marB="0" anchor="ctr"/>
                </a:tc>
              </a:tr>
              <a:tr h="502202">
                <a:tc>
                  <a:txBody>
                    <a:bodyPr/>
                    <a:lstStyle/>
                    <a:p>
                      <a:pPr algn="just">
                        <a:lnSpc>
                          <a:spcPct val="115000"/>
                        </a:lnSpc>
                        <a:spcAft>
                          <a:spcPts val="0"/>
                        </a:spcAft>
                      </a:pPr>
                      <a:r>
                        <a:rPr lang="lt-LT" sz="1600" b="1" kern="1200" dirty="0" smtClean="0">
                          <a:solidFill>
                            <a:schemeClr val="lt1"/>
                          </a:solidFill>
                          <a:effectLst/>
                          <a:latin typeface="+mn-lt"/>
                          <a:ea typeface="+mn-ea"/>
                          <a:cs typeface="+mn-cs"/>
                        </a:rPr>
                        <a:t>Specialistas IV lygio</a:t>
                      </a:r>
                      <a:endParaRPr lang="en-US" sz="1600" b="1" kern="1200" dirty="0">
                        <a:solidFill>
                          <a:schemeClr val="lt1"/>
                        </a:solidFill>
                        <a:effectLst/>
                        <a:latin typeface="+mn-lt"/>
                        <a:ea typeface="+mn-ea"/>
                        <a:cs typeface="+mn-cs"/>
                      </a:endParaRPr>
                    </a:p>
                  </a:txBody>
                  <a:tcPr marL="68580" marR="68580" marT="0" marB="0" anchor="ctr"/>
                </a:tc>
                <a:tc>
                  <a:txBody>
                    <a:bodyPr/>
                    <a:lstStyle/>
                    <a:p>
                      <a:pPr algn="ctr">
                        <a:lnSpc>
                          <a:spcPct val="115000"/>
                        </a:lnSpc>
                        <a:spcAft>
                          <a:spcPts val="0"/>
                        </a:spcAft>
                      </a:pPr>
                      <a:r>
                        <a:rPr lang="lt-LT" sz="1600" b="1" kern="1200" dirty="0" smtClean="0">
                          <a:solidFill>
                            <a:schemeClr val="dk1"/>
                          </a:solidFill>
                          <a:effectLst/>
                          <a:latin typeface="+mn-lt"/>
                          <a:ea typeface="+mn-ea"/>
                          <a:cs typeface="+mn-cs"/>
                        </a:rPr>
                        <a:t>IV</a:t>
                      </a:r>
                      <a:endParaRPr lang="en-US" sz="1600" b="1" kern="1200" dirty="0">
                        <a:solidFill>
                          <a:schemeClr val="dk1"/>
                        </a:solidFill>
                        <a:effectLst/>
                        <a:latin typeface="+mn-lt"/>
                        <a:ea typeface="+mn-ea"/>
                        <a:cs typeface="+mn-cs"/>
                      </a:endParaRPr>
                    </a:p>
                  </a:txBody>
                  <a:tcPr marL="68580" marR="68580" marT="0" marB="0" anchor="ctr"/>
                </a:tc>
              </a:tr>
              <a:tr h="502202">
                <a:tc>
                  <a:txBody>
                    <a:bodyPr/>
                    <a:lstStyle/>
                    <a:p>
                      <a:pPr algn="just">
                        <a:lnSpc>
                          <a:spcPct val="115000"/>
                        </a:lnSpc>
                        <a:spcAft>
                          <a:spcPts val="0"/>
                        </a:spcAft>
                      </a:pPr>
                      <a:r>
                        <a:rPr lang="lt-LT" sz="1600" b="1" kern="1200" dirty="0" smtClean="0">
                          <a:solidFill>
                            <a:schemeClr val="lt1"/>
                          </a:solidFill>
                          <a:effectLst/>
                          <a:latin typeface="+mn-lt"/>
                          <a:ea typeface="+mn-ea"/>
                          <a:cs typeface="+mn-cs"/>
                        </a:rPr>
                        <a:t>Specialistas III lygio</a:t>
                      </a:r>
                      <a:endParaRPr lang="en-US" sz="1600" b="1" kern="1200" dirty="0">
                        <a:solidFill>
                          <a:schemeClr val="lt1"/>
                        </a:solidFill>
                        <a:effectLst/>
                        <a:latin typeface="+mn-lt"/>
                        <a:ea typeface="+mn-ea"/>
                        <a:cs typeface="+mn-cs"/>
                      </a:endParaRPr>
                    </a:p>
                  </a:txBody>
                  <a:tcPr marL="68580" marR="68580" marT="0" marB="0" anchor="ctr"/>
                </a:tc>
                <a:tc>
                  <a:txBody>
                    <a:bodyPr/>
                    <a:lstStyle/>
                    <a:p>
                      <a:pPr algn="ctr">
                        <a:lnSpc>
                          <a:spcPct val="115000"/>
                        </a:lnSpc>
                        <a:spcAft>
                          <a:spcPts val="0"/>
                        </a:spcAft>
                      </a:pPr>
                      <a:r>
                        <a:rPr lang="lt-LT" sz="1600" b="1" kern="1200" dirty="0" smtClean="0">
                          <a:solidFill>
                            <a:schemeClr val="dk1"/>
                          </a:solidFill>
                          <a:effectLst/>
                          <a:latin typeface="+mn-lt"/>
                          <a:ea typeface="+mn-ea"/>
                          <a:cs typeface="+mn-cs"/>
                        </a:rPr>
                        <a:t>III</a:t>
                      </a:r>
                      <a:endParaRPr lang="en-US" sz="1600" b="1" kern="1200" dirty="0">
                        <a:solidFill>
                          <a:schemeClr val="dk1"/>
                        </a:solidFill>
                        <a:effectLst/>
                        <a:latin typeface="+mn-lt"/>
                        <a:ea typeface="+mn-ea"/>
                        <a:cs typeface="+mn-cs"/>
                      </a:endParaRPr>
                    </a:p>
                  </a:txBody>
                  <a:tcPr marL="68580" marR="68580" marT="0" marB="0" anchor="ctr"/>
                </a:tc>
              </a:tr>
              <a:tr h="502202">
                <a:tc>
                  <a:txBody>
                    <a:bodyPr/>
                    <a:lstStyle/>
                    <a:p>
                      <a:pPr algn="just">
                        <a:lnSpc>
                          <a:spcPct val="115000"/>
                        </a:lnSpc>
                        <a:spcAft>
                          <a:spcPts val="0"/>
                        </a:spcAft>
                      </a:pPr>
                      <a:r>
                        <a:rPr lang="lt-LT" sz="1600" b="1" kern="1200" dirty="0" smtClean="0">
                          <a:solidFill>
                            <a:schemeClr val="lt1"/>
                          </a:solidFill>
                          <a:effectLst/>
                          <a:latin typeface="+mn-lt"/>
                          <a:ea typeface="+mn-ea"/>
                          <a:cs typeface="+mn-cs"/>
                        </a:rPr>
                        <a:t>Padėjėjas</a:t>
                      </a:r>
                      <a:endParaRPr lang="en-US" sz="1600" b="1" kern="1200" dirty="0">
                        <a:solidFill>
                          <a:schemeClr val="lt1"/>
                        </a:solidFill>
                        <a:effectLst/>
                        <a:latin typeface="+mn-lt"/>
                        <a:ea typeface="+mn-ea"/>
                        <a:cs typeface="+mn-cs"/>
                      </a:endParaRPr>
                    </a:p>
                  </a:txBody>
                  <a:tcPr marL="68580" marR="68580" marT="0" marB="0" anchor="ctr"/>
                </a:tc>
                <a:tc>
                  <a:txBody>
                    <a:bodyPr/>
                    <a:lstStyle/>
                    <a:p>
                      <a:pPr algn="ctr">
                        <a:lnSpc>
                          <a:spcPct val="115000"/>
                        </a:lnSpc>
                        <a:spcAft>
                          <a:spcPts val="0"/>
                        </a:spcAft>
                      </a:pPr>
                      <a:r>
                        <a:rPr lang="lt-LT" sz="1600" b="1" kern="1200" dirty="0" smtClean="0">
                          <a:solidFill>
                            <a:schemeClr val="dk1"/>
                          </a:solidFill>
                          <a:effectLst/>
                          <a:latin typeface="+mn-lt"/>
                          <a:ea typeface="+mn-ea"/>
                          <a:cs typeface="+mn-cs"/>
                        </a:rPr>
                        <a:t>II</a:t>
                      </a:r>
                      <a:endParaRPr lang="en-US" sz="1600" b="1" kern="1200" dirty="0">
                        <a:solidFill>
                          <a:schemeClr val="dk1"/>
                        </a:solidFill>
                        <a:effectLst/>
                        <a:latin typeface="+mn-lt"/>
                        <a:ea typeface="+mn-ea"/>
                        <a:cs typeface="+mn-cs"/>
                      </a:endParaRPr>
                    </a:p>
                  </a:txBody>
                  <a:tcPr marL="68580" marR="68580" marT="0" marB="0" anchor="ctr"/>
                </a:tc>
              </a:tr>
            </a:tbl>
          </a:graphicData>
        </a:graphic>
      </p:graphicFrame>
      <p:sp>
        <p:nvSpPr>
          <p:cNvPr id="6" name="Rectangle 5"/>
          <p:cNvSpPr/>
          <p:nvPr/>
        </p:nvSpPr>
        <p:spPr>
          <a:xfrm>
            <a:off x="539552" y="5310581"/>
            <a:ext cx="8424936" cy="410882"/>
          </a:xfrm>
          <a:prstGeom prst="rect">
            <a:avLst/>
          </a:prstGeom>
        </p:spPr>
        <p:txBody>
          <a:bodyPr wrap="square">
            <a:spAutoFit/>
          </a:bodyPr>
          <a:lstStyle/>
          <a:p>
            <a:pPr algn="just">
              <a:lnSpc>
                <a:spcPct val="115000"/>
              </a:lnSpc>
              <a:spcAft>
                <a:spcPts val="0"/>
              </a:spcAft>
            </a:pPr>
            <a:r>
              <a:rPr lang="lt-LT" dirty="0" smtClean="0"/>
              <a:t>LKS </a:t>
            </a:r>
            <a:r>
              <a:rPr lang="lt-LT" dirty="0"/>
              <a:t>- Lietuvos kvalifikacijų sistema; EKS - Europos kvalifikacijų sistema; </a:t>
            </a:r>
            <a:endParaRPr lang="en-US" dirty="0"/>
          </a:p>
        </p:txBody>
      </p:sp>
      <p:pic>
        <p:nvPicPr>
          <p:cNvPr id="7" name="irc_mi" descr="http://www.ivpk.lt/uploads/images/pictures/es%20sanglaudos%20fondo%20logo.jpg"/>
          <p:cNvPicPr/>
          <p:nvPr/>
        </p:nvPicPr>
        <p:blipFill>
          <a:blip r:embed="rId2" cstate="print"/>
          <a:srcRect/>
          <a:stretch>
            <a:fillRect/>
          </a:stretch>
        </p:blipFill>
        <p:spPr bwMode="auto">
          <a:xfrm>
            <a:off x="899592" y="5949280"/>
            <a:ext cx="1800199" cy="720079"/>
          </a:xfrm>
          <a:prstGeom prst="rect">
            <a:avLst/>
          </a:prstGeom>
          <a:ln w="9525">
            <a:noFill/>
            <a:miter lim="800000"/>
            <a:headEnd/>
            <a:tailEnd/>
          </a:ln>
        </p:spPr>
      </p:pic>
      <p:pic>
        <p:nvPicPr>
          <p:cNvPr id="8" name="irc_mi" descr="http://www.upc.smm.lt/images/logo/smm_logo.png"/>
          <p:cNvPicPr/>
          <p:nvPr/>
        </p:nvPicPr>
        <p:blipFill>
          <a:blip r:embed="rId3" cstate="print"/>
          <a:srcRect/>
          <a:stretch>
            <a:fillRect/>
          </a:stretch>
        </p:blipFill>
        <p:spPr bwMode="auto">
          <a:xfrm>
            <a:off x="3131840" y="5949280"/>
            <a:ext cx="2009775" cy="675039"/>
          </a:xfrm>
          <a:prstGeom prst="rect">
            <a:avLst/>
          </a:prstGeom>
          <a:ln w="9525">
            <a:noFill/>
            <a:miter lim="800000"/>
            <a:headEnd/>
            <a:tailEnd/>
          </a:ln>
        </p:spPr>
      </p:pic>
      <p:grpSp>
        <p:nvGrpSpPr>
          <p:cNvPr id="9" name="Group 3"/>
          <p:cNvGrpSpPr>
            <a:grpSpLocks/>
          </p:cNvGrpSpPr>
          <p:nvPr/>
        </p:nvGrpSpPr>
        <p:grpSpPr bwMode="auto">
          <a:xfrm>
            <a:off x="5652120" y="5949280"/>
            <a:ext cx="648072" cy="648072"/>
            <a:chOff x="391" y="346"/>
            <a:chExt cx="418" cy="418"/>
          </a:xfrm>
        </p:grpSpPr>
        <p:sp>
          <p:nvSpPr>
            <p:cNvPr id="10"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11" name="Group 5"/>
            <p:cNvGrpSpPr>
              <a:grpSpLocks/>
            </p:cNvGrpSpPr>
            <p:nvPr/>
          </p:nvGrpSpPr>
          <p:grpSpPr bwMode="auto">
            <a:xfrm>
              <a:off x="405" y="352"/>
              <a:ext cx="386" cy="402"/>
              <a:chOff x="405" y="352"/>
              <a:chExt cx="386" cy="402"/>
            </a:xfrm>
          </p:grpSpPr>
          <p:sp>
            <p:nvSpPr>
              <p:cNvPr id="12"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3"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4"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5"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6"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7"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18" name="Stačiakampis 52"/>
          <p:cNvSpPr/>
          <p:nvPr/>
        </p:nvSpPr>
        <p:spPr>
          <a:xfrm>
            <a:off x="6300192"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19" name="irc_mi" descr="http://www.ivpk.lt/uploads/images/pictures/es%20sanglaudos%20fondo%20logo.jpg"/>
          <p:cNvPicPr/>
          <p:nvPr/>
        </p:nvPicPr>
        <p:blipFill>
          <a:blip r:embed="rId2" cstate="print"/>
          <a:srcRect/>
          <a:stretch>
            <a:fillRect/>
          </a:stretch>
        </p:blipFill>
        <p:spPr bwMode="auto">
          <a:xfrm>
            <a:off x="863080" y="5824711"/>
            <a:ext cx="1800199" cy="720079"/>
          </a:xfrm>
          <a:prstGeom prst="rect">
            <a:avLst/>
          </a:prstGeom>
          <a:ln w="9525">
            <a:noFill/>
            <a:miter lim="800000"/>
            <a:headEnd/>
            <a:tailEnd/>
          </a:ln>
        </p:spPr>
      </p:pic>
      <p:pic>
        <p:nvPicPr>
          <p:cNvPr id="20" name="irc_mi" descr="http://www.upc.smm.lt/images/logo/smm_logo.png"/>
          <p:cNvPicPr/>
          <p:nvPr/>
        </p:nvPicPr>
        <p:blipFill>
          <a:blip r:embed="rId3" cstate="print"/>
          <a:srcRect/>
          <a:stretch>
            <a:fillRect/>
          </a:stretch>
        </p:blipFill>
        <p:spPr bwMode="auto">
          <a:xfrm>
            <a:off x="3095328" y="5824711"/>
            <a:ext cx="2009775" cy="675039"/>
          </a:xfrm>
          <a:prstGeom prst="rect">
            <a:avLst/>
          </a:prstGeom>
          <a:ln w="9525">
            <a:noFill/>
            <a:miter lim="800000"/>
            <a:headEnd/>
            <a:tailEnd/>
          </a:ln>
        </p:spPr>
      </p:pic>
      <p:grpSp>
        <p:nvGrpSpPr>
          <p:cNvPr id="21" name="Group 3"/>
          <p:cNvGrpSpPr>
            <a:grpSpLocks/>
          </p:cNvGrpSpPr>
          <p:nvPr/>
        </p:nvGrpSpPr>
        <p:grpSpPr bwMode="auto">
          <a:xfrm>
            <a:off x="5615608" y="5824711"/>
            <a:ext cx="648072" cy="648072"/>
            <a:chOff x="391" y="346"/>
            <a:chExt cx="418" cy="418"/>
          </a:xfrm>
        </p:grpSpPr>
        <p:sp>
          <p:nvSpPr>
            <p:cNvPr id="22"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23" name="Group 5"/>
            <p:cNvGrpSpPr>
              <a:grpSpLocks/>
            </p:cNvGrpSpPr>
            <p:nvPr/>
          </p:nvGrpSpPr>
          <p:grpSpPr bwMode="auto">
            <a:xfrm>
              <a:off x="405" y="352"/>
              <a:ext cx="386" cy="402"/>
              <a:chOff x="405" y="352"/>
              <a:chExt cx="386" cy="402"/>
            </a:xfrm>
          </p:grpSpPr>
          <p:sp>
            <p:nvSpPr>
              <p:cNvPr id="24"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5"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6"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7"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8"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9"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30" name="Stačiakampis 52"/>
          <p:cNvSpPr/>
          <p:nvPr/>
        </p:nvSpPr>
        <p:spPr>
          <a:xfrm>
            <a:off x="6263680" y="5824711"/>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3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961" t="19202" r="38737" b="64345"/>
          <a:stretch/>
        </p:blipFill>
        <p:spPr bwMode="auto">
          <a:xfrm>
            <a:off x="-36512" y="5733256"/>
            <a:ext cx="9144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irc_mi" descr="http://www.ivpk.lt/uploads/images/pictures/es%20sanglaudos%20fondo%20logo.jpg"/>
          <p:cNvPicPr/>
          <p:nvPr/>
        </p:nvPicPr>
        <p:blipFill>
          <a:blip r:embed="rId2" cstate="print"/>
          <a:srcRect/>
          <a:stretch>
            <a:fillRect/>
          </a:stretch>
        </p:blipFill>
        <p:spPr bwMode="auto">
          <a:xfrm>
            <a:off x="863080" y="5824711"/>
            <a:ext cx="1800199" cy="720079"/>
          </a:xfrm>
          <a:prstGeom prst="rect">
            <a:avLst/>
          </a:prstGeom>
          <a:ln w="9525">
            <a:noFill/>
            <a:miter lim="800000"/>
            <a:headEnd/>
            <a:tailEnd/>
          </a:ln>
        </p:spPr>
      </p:pic>
      <p:pic>
        <p:nvPicPr>
          <p:cNvPr id="33" name="irc_mi" descr="http://www.upc.smm.lt/images/logo/smm_logo.png"/>
          <p:cNvPicPr/>
          <p:nvPr/>
        </p:nvPicPr>
        <p:blipFill>
          <a:blip r:embed="rId3" cstate="print"/>
          <a:srcRect/>
          <a:stretch>
            <a:fillRect/>
          </a:stretch>
        </p:blipFill>
        <p:spPr bwMode="auto">
          <a:xfrm>
            <a:off x="3095328" y="5824711"/>
            <a:ext cx="2009775" cy="675039"/>
          </a:xfrm>
          <a:prstGeom prst="rect">
            <a:avLst/>
          </a:prstGeom>
          <a:ln w="9525">
            <a:noFill/>
            <a:miter lim="800000"/>
            <a:headEnd/>
            <a:tailEnd/>
          </a:ln>
        </p:spPr>
      </p:pic>
      <p:grpSp>
        <p:nvGrpSpPr>
          <p:cNvPr id="34" name="Group 3"/>
          <p:cNvGrpSpPr>
            <a:grpSpLocks/>
          </p:cNvGrpSpPr>
          <p:nvPr/>
        </p:nvGrpSpPr>
        <p:grpSpPr bwMode="auto">
          <a:xfrm>
            <a:off x="5615608" y="5824711"/>
            <a:ext cx="648072" cy="648072"/>
            <a:chOff x="391" y="346"/>
            <a:chExt cx="418" cy="418"/>
          </a:xfrm>
        </p:grpSpPr>
        <p:sp>
          <p:nvSpPr>
            <p:cNvPr id="35"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36" name="Group 5"/>
            <p:cNvGrpSpPr>
              <a:grpSpLocks/>
            </p:cNvGrpSpPr>
            <p:nvPr/>
          </p:nvGrpSpPr>
          <p:grpSpPr bwMode="auto">
            <a:xfrm>
              <a:off x="405" y="352"/>
              <a:ext cx="386" cy="402"/>
              <a:chOff x="405" y="352"/>
              <a:chExt cx="386" cy="402"/>
            </a:xfrm>
          </p:grpSpPr>
          <p:sp>
            <p:nvSpPr>
              <p:cNvPr id="37"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8"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9"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0"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1"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2"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43" name="Stačiakampis 52"/>
          <p:cNvSpPr/>
          <p:nvPr/>
        </p:nvSpPr>
        <p:spPr>
          <a:xfrm>
            <a:off x="6263680" y="5824711"/>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spTree>
    <p:extLst>
      <p:ext uri="{BB962C8B-B14F-4D97-AF65-F5344CB8AC3E}">
        <p14:creationId xmlns:p14="http://schemas.microsoft.com/office/powerpoint/2010/main" val="3085413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lt-LT" sz="2800" b="1" dirty="0" smtClean="0"/>
              <a:t>PRITARIMAS</a:t>
            </a:r>
            <a:endParaRPr lang="en-US" sz="2800" b="1" dirty="0"/>
          </a:p>
        </p:txBody>
      </p:sp>
      <p:pic>
        <p:nvPicPr>
          <p:cNvPr id="9" name="irc_mi" descr="http://www.ivpk.lt/uploads/images/pictures/es%20sanglaudos%20fondo%20logo.jpg"/>
          <p:cNvPicPr/>
          <p:nvPr/>
        </p:nvPicPr>
        <p:blipFill>
          <a:blip r:embed="rId2" cstate="print"/>
          <a:srcRect/>
          <a:stretch>
            <a:fillRect/>
          </a:stretch>
        </p:blipFill>
        <p:spPr bwMode="auto">
          <a:xfrm>
            <a:off x="899592" y="5949280"/>
            <a:ext cx="1800199" cy="720079"/>
          </a:xfrm>
          <a:prstGeom prst="rect">
            <a:avLst/>
          </a:prstGeom>
          <a:ln w="9525">
            <a:noFill/>
            <a:miter lim="800000"/>
            <a:headEnd/>
            <a:tailEnd/>
          </a:ln>
        </p:spPr>
      </p:pic>
      <p:pic>
        <p:nvPicPr>
          <p:cNvPr id="10" name="irc_mi" descr="http://www.upc.smm.lt/images/logo/smm_logo.png"/>
          <p:cNvPicPr/>
          <p:nvPr/>
        </p:nvPicPr>
        <p:blipFill>
          <a:blip r:embed="rId3" cstate="print"/>
          <a:srcRect/>
          <a:stretch>
            <a:fillRect/>
          </a:stretch>
        </p:blipFill>
        <p:spPr bwMode="auto">
          <a:xfrm>
            <a:off x="3131840" y="5949280"/>
            <a:ext cx="2009775" cy="675039"/>
          </a:xfrm>
          <a:prstGeom prst="rect">
            <a:avLst/>
          </a:prstGeom>
          <a:ln w="9525">
            <a:noFill/>
            <a:miter lim="800000"/>
            <a:headEnd/>
            <a:tailEnd/>
          </a:ln>
        </p:spPr>
      </p:pic>
      <p:grpSp>
        <p:nvGrpSpPr>
          <p:cNvPr id="11" name="Group 3"/>
          <p:cNvGrpSpPr>
            <a:grpSpLocks/>
          </p:cNvGrpSpPr>
          <p:nvPr/>
        </p:nvGrpSpPr>
        <p:grpSpPr bwMode="auto">
          <a:xfrm>
            <a:off x="5652120" y="5949280"/>
            <a:ext cx="648072" cy="648072"/>
            <a:chOff x="391" y="346"/>
            <a:chExt cx="418" cy="418"/>
          </a:xfrm>
        </p:grpSpPr>
        <p:sp>
          <p:nvSpPr>
            <p:cNvPr id="12"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13" name="Group 5"/>
            <p:cNvGrpSpPr>
              <a:grpSpLocks/>
            </p:cNvGrpSpPr>
            <p:nvPr/>
          </p:nvGrpSpPr>
          <p:grpSpPr bwMode="auto">
            <a:xfrm>
              <a:off x="405" y="352"/>
              <a:ext cx="386" cy="402"/>
              <a:chOff x="405" y="352"/>
              <a:chExt cx="386" cy="402"/>
            </a:xfrm>
          </p:grpSpPr>
          <p:sp>
            <p:nvSpPr>
              <p:cNvPr id="14"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5"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6"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7"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8"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9"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20" name="Stačiakampis 52"/>
          <p:cNvSpPr/>
          <p:nvPr/>
        </p:nvSpPr>
        <p:spPr>
          <a:xfrm>
            <a:off x="6300192"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21" name="irc_mi" descr="http://www.ivpk.lt/uploads/images/pictures/es%20sanglaudos%20fondo%20logo.jpg"/>
          <p:cNvPicPr/>
          <p:nvPr/>
        </p:nvPicPr>
        <p:blipFill>
          <a:blip r:embed="rId2" cstate="print"/>
          <a:srcRect/>
          <a:stretch>
            <a:fillRect/>
          </a:stretch>
        </p:blipFill>
        <p:spPr bwMode="auto">
          <a:xfrm>
            <a:off x="863080" y="5824711"/>
            <a:ext cx="1800199" cy="720079"/>
          </a:xfrm>
          <a:prstGeom prst="rect">
            <a:avLst/>
          </a:prstGeom>
          <a:ln w="9525">
            <a:noFill/>
            <a:miter lim="800000"/>
            <a:headEnd/>
            <a:tailEnd/>
          </a:ln>
        </p:spPr>
      </p:pic>
      <p:pic>
        <p:nvPicPr>
          <p:cNvPr id="22" name="irc_mi" descr="http://www.upc.smm.lt/images/logo/smm_logo.png"/>
          <p:cNvPicPr/>
          <p:nvPr/>
        </p:nvPicPr>
        <p:blipFill>
          <a:blip r:embed="rId3" cstate="print"/>
          <a:srcRect/>
          <a:stretch>
            <a:fillRect/>
          </a:stretch>
        </p:blipFill>
        <p:spPr bwMode="auto">
          <a:xfrm>
            <a:off x="3095328" y="5824711"/>
            <a:ext cx="2009775" cy="675039"/>
          </a:xfrm>
          <a:prstGeom prst="rect">
            <a:avLst/>
          </a:prstGeom>
          <a:ln w="9525">
            <a:noFill/>
            <a:miter lim="800000"/>
            <a:headEnd/>
            <a:tailEnd/>
          </a:ln>
        </p:spPr>
      </p:pic>
      <p:grpSp>
        <p:nvGrpSpPr>
          <p:cNvPr id="23" name="Group 3"/>
          <p:cNvGrpSpPr>
            <a:grpSpLocks/>
          </p:cNvGrpSpPr>
          <p:nvPr/>
        </p:nvGrpSpPr>
        <p:grpSpPr bwMode="auto">
          <a:xfrm>
            <a:off x="5615608" y="5824711"/>
            <a:ext cx="648072" cy="648072"/>
            <a:chOff x="391" y="346"/>
            <a:chExt cx="418" cy="418"/>
          </a:xfrm>
        </p:grpSpPr>
        <p:sp>
          <p:nvSpPr>
            <p:cNvPr id="24"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25" name="Group 5"/>
            <p:cNvGrpSpPr>
              <a:grpSpLocks/>
            </p:cNvGrpSpPr>
            <p:nvPr/>
          </p:nvGrpSpPr>
          <p:grpSpPr bwMode="auto">
            <a:xfrm>
              <a:off x="405" y="352"/>
              <a:ext cx="386" cy="402"/>
              <a:chOff x="405" y="352"/>
              <a:chExt cx="386" cy="402"/>
            </a:xfrm>
          </p:grpSpPr>
          <p:sp>
            <p:nvSpPr>
              <p:cNvPr id="26"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7"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8"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9"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0"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1"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32" name="Stačiakampis 52"/>
          <p:cNvSpPr/>
          <p:nvPr/>
        </p:nvSpPr>
        <p:spPr>
          <a:xfrm>
            <a:off x="6263680" y="5824711"/>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3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961" t="19202" r="38737" b="64345"/>
          <a:stretch/>
        </p:blipFill>
        <p:spPr bwMode="auto">
          <a:xfrm>
            <a:off x="-36512" y="5733256"/>
            <a:ext cx="9144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irc_mi" descr="http://www.ivpk.lt/uploads/images/pictures/es%20sanglaudos%20fondo%20logo.jpg"/>
          <p:cNvPicPr/>
          <p:nvPr/>
        </p:nvPicPr>
        <p:blipFill>
          <a:blip r:embed="rId2" cstate="print"/>
          <a:srcRect/>
          <a:stretch>
            <a:fillRect/>
          </a:stretch>
        </p:blipFill>
        <p:spPr bwMode="auto">
          <a:xfrm>
            <a:off x="863080" y="5824711"/>
            <a:ext cx="1800199" cy="720079"/>
          </a:xfrm>
          <a:prstGeom prst="rect">
            <a:avLst/>
          </a:prstGeom>
          <a:ln w="9525">
            <a:noFill/>
            <a:miter lim="800000"/>
            <a:headEnd/>
            <a:tailEnd/>
          </a:ln>
        </p:spPr>
      </p:pic>
      <p:pic>
        <p:nvPicPr>
          <p:cNvPr id="35" name="irc_mi" descr="http://www.upc.smm.lt/images/logo/smm_logo.png"/>
          <p:cNvPicPr/>
          <p:nvPr/>
        </p:nvPicPr>
        <p:blipFill>
          <a:blip r:embed="rId3" cstate="print"/>
          <a:srcRect/>
          <a:stretch>
            <a:fillRect/>
          </a:stretch>
        </p:blipFill>
        <p:spPr bwMode="auto">
          <a:xfrm>
            <a:off x="3095328" y="5824711"/>
            <a:ext cx="2009775" cy="675039"/>
          </a:xfrm>
          <a:prstGeom prst="rect">
            <a:avLst/>
          </a:prstGeom>
          <a:ln w="9525">
            <a:noFill/>
            <a:miter lim="800000"/>
            <a:headEnd/>
            <a:tailEnd/>
          </a:ln>
        </p:spPr>
      </p:pic>
      <p:grpSp>
        <p:nvGrpSpPr>
          <p:cNvPr id="36" name="Group 3"/>
          <p:cNvGrpSpPr>
            <a:grpSpLocks/>
          </p:cNvGrpSpPr>
          <p:nvPr/>
        </p:nvGrpSpPr>
        <p:grpSpPr bwMode="auto">
          <a:xfrm>
            <a:off x="5615608" y="5824711"/>
            <a:ext cx="648072" cy="648072"/>
            <a:chOff x="391" y="346"/>
            <a:chExt cx="418" cy="418"/>
          </a:xfrm>
        </p:grpSpPr>
        <p:sp>
          <p:nvSpPr>
            <p:cNvPr id="37"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38" name="Group 5"/>
            <p:cNvGrpSpPr>
              <a:grpSpLocks/>
            </p:cNvGrpSpPr>
            <p:nvPr/>
          </p:nvGrpSpPr>
          <p:grpSpPr bwMode="auto">
            <a:xfrm>
              <a:off x="405" y="352"/>
              <a:ext cx="386" cy="402"/>
              <a:chOff x="405" y="352"/>
              <a:chExt cx="386" cy="402"/>
            </a:xfrm>
          </p:grpSpPr>
          <p:sp>
            <p:nvSpPr>
              <p:cNvPr id="39"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0"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1"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2"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3"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4"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45" name="Stačiakampis 52"/>
          <p:cNvSpPr/>
          <p:nvPr/>
        </p:nvSpPr>
        <p:spPr>
          <a:xfrm>
            <a:off x="6263680" y="5824711"/>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46"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491880" y="5088754"/>
            <a:ext cx="1866533" cy="696725"/>
          </a:xfr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4115" y="1124744"/>
            <a:ext cx="3360373" cy="744083"/>
          </a:xfrm>
          <a:prstGeom prst="rect">
            <a:avLst/>
          </a:prstGeom>
          <a:ln>
            <a:noFill/>
          </a:ln>
          <a:effectLst>
            <a:outerShdw blurRad="190500" algn="tl" rotWithShape="0">
              <a:srgbClr val="000000">
                <a:alpha val="70000"/>
              </a:srgbClr>
            </a:outerShdw>
          </a:effectLst>
        </p:spPr>
      </p:pic>
      <p:sp>
        <p:nvSpPr>
          <p:cNvPr id="48" name="Rectangle 47"/>
          <p:cNvSpPr/>
          <p:nvPr/>
        </p:nvSpPr>
        <p:spPr>
          <a:xfrm>
            <a:off x="6300192" y="1869543"/>
            <a:ext cx="2520280" cy="830997"/>
          </a:xfrm>
          <a:prstGeom prst="rect">
            <a:avLst/>
          </a:prstGeom>
        </p:spPr>
        <p:txBody>
          <a:bodyPr wrap="square">
            <a:spAutoFit/>
          </a:bodyPr>
          <a:lstStyle/>
          <a:p>
            <a:r>
              <a:rPr lang="lt-LT" sz="4800" b="1" dirty="0">
                <a:solidFill>
                  <a:srgbClr val="00B0F0"/>
                </a:solidFill>
              </a:rPr>
              <a:t>Kausta</a:t>
            </a:r>
            <a:endParaRPr lang="en-US" sz="4800" b="1" dirty="0">
              <a:solidFill>
                <a:srgbClr val="00B0F0"/>
              </a:solidFill>
            </a:endParaRPr>
          </a:p>
        </p:txBody>
      </p:sp>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9335" y="975731"/>
            <a:ext cx="1635818" cy="1872207"/>
          </a:xfrm>
          <a:prstGeom prst="rect">
            <a:avLst/>
          </a:prstGeom>
          <a:ln>
            <a:noFill/>
          </a:ln>
          <a:effectLst>
            <a:outerShdw blurRad="190500" algn="tl" rotWithShape="0">
              <a:srgbClr val="000000">
                <a:alpha val="70000"/>
              </a:srgbClr>
            </a:outerShdw>
          </a:effectLst>
        </p:spPr>
      </p:pic>
      <p:pic>
        <p:nvPicPr>
          <p:cNvPr id="5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605" t="10164" r="66590" b="81516"/>
          <a:stretch/>
        </p:blipFill>
        <p:spPr bwMode="auto">
          <a:xfrm>
            <a:off x="179512" y="1124744"/>
            <a:ext cx="2369096" cy="8320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18905" y="2425894"/>
            <a:ext cx="4082854" cy="1512168"/>
          </a:xfrm>
          <a:prstGeom prst="rect">
            <a:avLst/>
          </a:prstGeom>
          <a:ln>
            <a:noFill/>
          </a:ln>
          <a:effectLst>
            <a:outerShdw blurRad="190500" algn="tl" rotWithShape="0">
              <a:srgbClr val="000000">
                <a:alpha val="70000"/>
              </a:srgbClr>
            </a:outerShdw>
          </a:effectLst>
        </p:spPr>
      </p:pic>
      <p:pic>
        <p:nvPicPr>
          <p:cNvPr id="52" name="Picture 51"/>
          <p:cNvPicPr/>
          <p:nvPr/>
        </p:nvPicPr>
        <p:blipFill rotWithShape="1">
          <a:blip r:embed="rId10" cstate="print"/>
          <a:srcRect l="75197" t="21834" r="2149" b="71179"/>
          <a:stretch/>
        </p:blipFill>
        <p:spPr bwMode="auto">
          <a:xfrm>
            <a:off x="6176857" y="5004514"/>
            <a:ext cx="2948211" cy="713859"/>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53" name="Picture 52"/>
          <p:cNvPicPr/>
          <p:nvPr/>
        </p:nvPicPr>
        <p:blipFill rotWithShape="1">
          <a:blip r:embed="rId11" cstate="print"/>
          <a:srcRect l="34937" t="25109" r="45683" b="70961"/>
          <a:stretch/>
        </p:blipFill>
        <p:spPr bwMode="auto">
          <a:xfrm>
            <a:off x="-36512" y="5272694"/>
            <a:ext cx="3132230" cy="445679"/>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54" name="Picture 53"/>
          <p:cNvPicPr/>
          <p:nvPr/>
        </p:nvPicPr>
        <p:blipFill rotWithShape="1">
          <a:blip r:embed="rId12" cstate="print"/>
          <a:srcRect l="20880" t="51092" r="65882" b="43231"/>
          <a:stretch/>
        </p:blipFill>
        <p:spPr bwMode="auto">
          <a:xfrm>
            <a:off x="161516" y="2320811"/>
            <a:ext cx="2387092" cy="688142"/>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55" name="Picture 54"/>
          <p:cNvPicPr/>
          <p:nvPr/>
        </p:nvPicPr>
        <p:blipFill rotWithShape="1">
          <a:blip r:embed="rId13" cstate="print"/>
          <a:srcRect l="26339" t="40393" r="61787" b="54585"/>
          <a:stretch/>
        </p:blipFill>
        <p:spPr bwMode="auto">
          <a:xfrm>
            <a:off x="6933854" y="4437112"/>
            <a:ext cx="1418576" cy="405822"/>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56" name="Picture 55"/>
          <p:cNvPicPr/>
          <p:nvPr/>
        </p:nvPicPr>
        <p:blipFill rotWithShape="1">
          <a:blip r:embed="rId14" cstate="print"/>
          <a:srcRect l="35893" t="27293" r="57263" b="69641"/>
          <a:stretch/>
        </p:blipFill>
        <p:spPr bwMode="auto">
          <a:xfrm>
            <a:off x="137707" y="4133797"/>
            <a:ext cx="1450745" cy="428534"/>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496" y="4626843"/>
            <a:ext cx="3495675" cy="314325"/>
          </a:xfrm>
          <a:prstGeom prst="rect">
            <a:avLst/>
          </a:prstGeom>
          <a:ln>
            <a:noFill/>
          </a:ln>
          <a:effectLst>
            <a:outerShdw blurRad="190500" algn="tl" rotWithShape="0">
              <a:srgbClr val="000000">
                <a:alpha val="70000"/>
              </a:srgbClr>
            </a:outerShdw>
          </a:effectLst>
        </p:spPr>
      </p:pic>
      <p:sp>
        <p:nvSpPr>
          <p:cNvPr id="57" name="Rectangle 56"/>
          <p:cNvSpPr/>
          <p:nvPr/>
        </p:nvSpPr>
        <p:spPr>
          <a:xfrm>
            <a:off x="3515117" y="4283804"/>
            <a:ext cx="2641059" cy="369332"/>
          </a:xfrm>
          <a:prstGeom prst="rect">
            <a:avLst/>
          </a:prstGeom>
          <a:ln>
            <a:noFill/>
          </a:ln>
          <a:effectLst>
            <a:outerShdw blurRad="190500" algn="tl" rotWithShape="0">
              <a:srgbClr val="000000">
                <a:alpha val="70000"/>
              </a:srgbClr>
            </a:outerShdw>
          </a:effectLst>
        </p:spPr>
        <p:txBody>
          <a:bodyPr wrap="square">
            <a:spAutoFit/>
          </a:bodyPr>
          <a:lstStyle/>
          <a:p>
            <a:r>
              <a:rPr lang="en-US" b="1" dirty="0" smtClean="0"/>
              <a:t>UAB</a:t>
            </a:r>
            <a:r>
              <a:rPr lang="lt-LT" b="1" dirty="0" smtClean="0"/>
              <a:t> </a:t>
            </a:r>
            <a:r>
              <a:rPr lang="en-US" b="1" dirty="0" err="1" smtClean="0"/>
              <a:t>Urbon</a:t>
            </a:r>
            <a:r>
              <a:rPr lang="en-US" b="1" dirty="0" smtClean="0"/>
              <a:t> design</a:t>
            </a:r>
            <a:endParaRPr lang="en-US" b="1" dirty="0"/>
          </a:p>
        </p:txBody>
      </p:sp>
      <p:pic>
        <p:nvPicPr>
          <p:cNvPr id="58" name="Picture 5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16324" y="2910223"/>
            <a:ext cx="1838325" cy="942975"/>
          </a:xfrm>
          <a:prstGeom prst="rect">
            <a:avLst/>
          </a:prstGeom>
          <a:ln>
            <a:noFill/>
          </a:ln>
          <a:effectLst>
            <a:outerShdw blurRad="190500" algn="tl" rotWithShape="0">
              <a:srgbClr val="000000">
                <a:alpha val="70000"/>
              </a:srgbClr>
            </a:outerShdw>
          </a:effectLst>
        </p:spPr>
      </p:pic>
      <p:pic>
        <p:nvPicPr>
          <p:cNvPr id="59" name="Picture 5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9512" y="3212976"/>
            <a:ext cx="1905000" cy="819150"/>
          </a:xfrm>
          <a:prstGeom prst="rect">
            <a:avLst/>
          </a:prstGeom>
          <a:ln>
            <a:noFill/>
          </a:ln>
          <a:effectLst>
            <a:outerShdw blurRad="190500" algn="tl" rotWithShape="0">
              <a:srgbClr val="000000">
                <a:alpha val="70000"/>
              </a:srgbClr>
            </a:outerShdw>
          </a:effectLst>
        </p:spPr>
      </p:pic>
      <p:pic>
        <p:nvPicPr>
          <p:cNvPr id="61" name="Picture 6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814061" y="2171024"/>
            <a:ext cx="955597" cy="917373"/>
          </a:xfrm>
          <a:prstGeom prst="rect">
            <a:avLst/>
          </a:prstGeom>
          <a:ln>
            <a:noFill/>
          </a:ln>
          <a:effectLst>
            <a:outerShdw blurRad="190500" algn="tl" rotWithShape="0">
              <a:srgbClr val="000000">
                <a:alpha val="70000"/>
              </a:srgbClr>
            </a:outerShdw>
          </a:effectLst>
        </p:spPr>
      </p:pic>
      <p:pic>
        <p:nvPicPr>
          <p:cNvPr id="60" name="Picture 5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622053" y="1124744"/>
            <a:ext cx="1392516" cy="9120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55979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lt-LT" sz="4000" b="1" dirty="0">
                <a:latin typeface="+mj-lt"/>
                <a:ea typeface="+mj-ea"/>
                <a:cs typeface="+mj-cs"/>
              </a:rPr>
              <a:t>Ačiū už </a:t>
            </a:r>
            <a:r>
              <a:rPr lang="lt-LT" sz="4000" b="1" dirty="0" smtClean="0">
                <a:latin typeface="+mj-lt"/>
                <a:ea typeface="+mj-ea"/>
                <a:cs typeface="+mj-cs"/>
              </a:rPr>
              <a:t>dėmesį</a:t>
            </a:r>
            <a:r>
              <a:rPr lang="en-US" sz="4000" b="1" dirty="0" smtClean="0">
                <a:latin typeface="+mj-lt"/>
                <a:ea typeface="+mj-ea"/>
                <a:cs typeface="+mj-cs"/>
              </a:rPr>
              <a:t>!</a:t>
            </a:r>
            <a:endParaRPr lang="en-US" sz="4000" b="1" dirty="0">
              <a:latin typeface="+mj-lt"/>
              <a:ea typeface="+mj-ea"/>
              <a:cs typeface="+mj-cs"/>
            </a:endParaRPr>
          </a:p>
        </p:txBody>
      </p:sp>
      <p:pic>
        <p:nvPicPr>
          <p:cNvPr id="9" name="irc_mi" descr="http://www.ivpk.lt/uploads/images/pictures/es%20sanglaudos%20fondo%20logo.jpg"/>
          <p:cNvPicPr/>
          <p:nvPr/>
        </p:nvPicPr>
        <p:blipFill>
          <a:blip r:embed="rId2" cstate="print"/>
          <a:srcRect/>
          <a:stretch>
            <a:fillRect/>
          </a:stretch>
        </p:blipFill>
        <p:spPr bwMode="auto">
          <a:xfrm>
            <a:off x="899592" y="5949280"/>
            <a:ext cx="1800199" cy="720079"/>
          </a:xfrm>
          <a:prstGeom prst="rect">
            <a:avLst/>
          </a:prstGeom>
          <a:ln w="9525">
            <a:noFill/>
            <a:miter lim="800000"/>
            <a:headEnd/>
            <a:tailEnd/>
          </a:ln>
        </p:spPr>
      </p:pic>
      <p:pic>
        <p:nvPicPr>
          <p:cNvPr id="10" name="irc_mi" descr="http://www.upc.smm.lt/images/logo/smm_logo.png"/>
          <p:cNvPicPr/>
          <p:nvPr/>
        </p:nvPicPr>
        <p:blipFill>
          <a:blip r:embed="rId3" cstate="print"/>
          <a:srcRect/>
          <a:stretch>
            <a:fillRect/>
          </a:stretch>
        </p:blipFill>
        <p:spPr bwMode="auto">
          <a:xfrm>
            <a:off x="3131840" y="5949280"/>
            <a:ext cx="2009775" cy="675039"/>
          </a:xfrm>
          <a:prstGeom prst="rect">
            <a:avLst/>
          </a:prstGeom>
          <a:ln w="9525">
            <a:noFill/>
            <a:miter lim="800000"/>
            <a:headEnd/>
            <a:tailEnd/>
          </a:ln>
        </p:spPr>
      </p:pic>
      <p:grpSp>
        <p:nvGrpSpPr>
          <p:cNvPr id="11" name="Group 3"/>
          <p:cNvGrpSpPr>
            <a:grpSpLocks/>
          </p:cNvGrpSpPr>
          <p:nvPr/>
        </p:nvGrpSpPr>
        <p:grpSpPr bwMode="auto">
          <a:xfrm>
            <a:off x="5652120" y="5949280"/>
            <a:ext cx="648072" cy="648072"/>
            <a:chOff x="391" y="346"/>
            <a:chExt cx="418" cy="418"/>
          </a:xfrm>
        </p:grpSpPr>
        <p:sp>
          <p:nvSpPr>
            <p:cNvPr id="12"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13" name="Group 5"/>
            <p:cNvGrpSpPr>
              <a:grpSpLocks/>
            </p:cNvGrpSpPr>
            <p:nvPr/>
          </p:nvGrpSpPr>
          <p:grpSpPr bwMode="auto">
            <a:xfrm>
              <a:off x="405" y="352"/>
              <a:ext cx="386" cy="402"/>
              <a:chOff x="405" y="352"/>
              <a:chExt cx="386" cy="402"/>
            </a:xfrm>
          </p:grpSpPr>
          <p:sp>
            <p:nvSpPr>
              <p:cNvPr id="14"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5"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6"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7"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8"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9"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20" name="Stačiakampis 52"/>
          <p:cNvSpPr/>
          <p:nvPr/>
        </p:nvSpPr>
        <p:spPr>
          <a:xfrm>
            <a:off x="6300192"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21" name="irc_mi" descr="http://www.ivpk.lt/uploads/images/pictures/es%20sanglaudos%20fondo%20logo.jpg"/>
          <p:cNvPicPr/>
          <p:nvPr/>
        </p:nvPicPr>
        <p:blipFill>
          <a:blip r:embed="rId2" cstate="print"/>
          <a:srcRect/>
          <a:stretch>
            <a:fillRect/>
          </a:stretch>
        </p:blipFill>
        <p:spPr bwMode="auto">
          <a:xfrm>
            <a:off x="863080" y="5824711"/>
            <a:ext cx="1800199" cy="720079"/>
          </a:xfrm>
          <a:prstGeom prst="rect">
            <a:avLst/>
          </a:prstGeom>
          <a:ln w="9525">
            <a:noFill/>
            <a:miter lim="800000"/>
            <a:headEnd/>
            <a:tailEnd/>
          </a:ln>
        </p:spPr>
      </p:pic>
      <p:pic>
        <p:nvPicPr>
          <p:cNvPr id="22" name="irc_mi" descr="http://www.upc.smm.lt/images/logo/smm_logo.png"/>
          <p:cNvPicPr/>
          <p:nvPr/>
        </p:nvPicPr>
        <p:blipFill>
          <a:blip r:embed="rId3" cstate="print"/>
          <a:srcRect/>
          <a:stretch>
            <a:fillRect/>
          </a:stretch>
        </p:blipFill>
        <p:spPr bwMode="auto">
          <a:xfrm>
            <a:off x="3095328" y="5824711"/>
            <a:ext cx="2009775" cy="675039"/>
          </a:xfrm>
          <a:prstGeom prst="rect">
            <a:avLst/>
          </a:prstGeom>
          <a:ln w="9525">
            <a:noFill/>
            <a:miter lim="800000"/>
            <a:headEnd/>
            <a:tailEnd/>
          </a:ln>
        </p:spPr>
      </p:pic>
      <p:grpSp>
        <p:nvGrpSpPr>
          <p:cNvPr id="23" name="Group 3"/>
          <p:cNvGrpSpPr>
            <a:grpSpLocks/>
          </p:cNvGrpSpPr>
          <p:nvPr/>
        </p:nvGrpSpPr>
        <p:grpSpPr bwMode="auto">
          <a:xfrm>
            <a:off x="5615608" y="5824711"/>
            <a:ext cx="648072" cy="648072"/>
            <a:chOff x="391" y="346"/>
            <a:chExt cx="418" cy="418"/>
          </a:xfrm>
        </p:grpSpPr>
        <p:sp>
          <p:nvSpPr>
            <p:cNvPr id="24"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25" name="Group 5"/>
            <p:cNvGrpSpPr>
              <a:grpSpLocks/>
            </p:cNvGrpSpPr>
            <p:nvPr/>
          </p:nvGrpSpPr>
          <p:grpSpPr bwMode="auto">
            <a:xfrm>
              <a:off x="405" y="352"/>
              <a:ext cx="386" cy="402"/>
              <a:chOff x="405" y="352"/>
              <a:chExt cx="386" cy="402"/>
            </a:xfrm>
          </p:grpSpPr>
          <p:sp>
            <p:nvSpPr>
              <p:cNvPr id="26"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7"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8"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9"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0"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1"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32" name="Stačiakampis 52"/>
          <p:cNvSpPr/>
          <p:nvPr/>
        </p:nvSpPr>
        <p:spPr>
          <a:xfrm>
            <a:off x="6263680" y="5824711"/>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3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961" t="19202" r="38737" b="64345"/>
          <a:stretch/>
        </p:blipFill>
        <p:spPr bwMode="auto">
          <a:xfrm>
            <a:off x="-36512" y="5733256"/>
            <a:ext cx="9144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irc_mi" descr="http://www.ivpk.lt/uploads/images/pictures/es%20sanglaudos%20fondo%20logo.jpg"/>
          <p:cNvPicPr/>
          <p:nvPr/>
        </p:nvPicPr>
        <p:blipFill>
          <a:blip r:embed="rId2" cstate="print"/>
          <a:srcRect/>
          <a:stretch>
            <a:fillRect/>
          </a:stretch>
        </p:blipFill>
        <p:spPr bwMode="auto">
          <a:xfrm>
            <a:off x="863080" y="5824711"/>
            <a:ext cx="1800199" cy="720079"/>
          </a:xfrm>
          <a:prstGeom prst="rect">
            <a:avLst/>
          </a:prstGeom>
          <a:ln w="9525">
            <a:noFill/>
            <a:miter lim="800000"/>
            <a:headEnd/>
            <a:tailEnd/>
          </a:ln>
        </p:spPr>
      </p:pic>
      <p:pic>
        <p:nvPicPr>
          <p:cNvPr id="35" name="irc_mi" descr="http://www.upc.smm.lt/images/logo/smm_logo.png"/>
          <p:cNvPicPr/>
          <p:nvPr/>
        </p:nvPicPr>
        <p:blipFill>
          <a:blip r:embed="rId3" cstate="print"/>
          <a:srcRect/>
          <a:stretch>
            <a:fillRect/>
          </a:stretch>
        </p:blipFill>
        <p:spPr bwMode="auto">
          <a:xfrm>
            <a:off x="3095328" y="5824711"/>
            <a:ext cx="2009775" cy="675039"/>
          </a:xfrm>
          <a:prstGeom prst="rect">
            <a:avLst/>
          </a:prstGeom>
          <a:ln w="9525">
            <a:noFill/>
            <a:miter lim="800000"/>
            <a:headEnd/>
            <a:tailEnd/>
          </a:ln>
        </p:spPr>
      </p:pic>
      <p:grpSp>
        <p:nvGrpSpPr>
          <p:cNvPr id="36" name="Group 3"/>
          <p:cNvGrpSpPr>
            <a:grpSpLocks/>
          </p:cNvGrpSpPr>
          <p:nvPr/>
        </p:nvGrpSpPr>
        <p:grpSpPr bwMode="auto">
          <a:xfrm>
            <a:off x="5615608" y="5824711"/>
            <a:ext cx="648072" cy="648072"/>
            <a:chOff x="391" y="346"/>
            <a:chExt cx="418" cy="418"/>
          </a:xfrm>
        </p:grpSpPr>
        <p:sp>
          <p:nvSpPr>
            <p:cNvPr id="37"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38" name="Group 5"/>
            <p:cNvGrpSpPr>
              <a:grpSpLocks/>
            </p:cNvGrpSpPr>
            <p:nvPr/>
          </p:nvGrpSpPr>
          <p:grpSpPr bwMode="auto">
            <a:xfrm>
              <a:off x="405" y="352"/>
              <a:ext cx="386" cy="402"/>
              <a:chOff x="405" y="352"/>
              <a:chExt cx="386" cy="402"/>
            </a:xfrm>
          </p:grpSpPr>
          <p:sp>
            <p:nvSpPr>
              <p:cNvPr id="39"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0"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1"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2"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3"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4"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45" name="Stačiakampis 52"/>
          <p:cNvSpPr/>
          <p:nvPr/>
        </p:nvSpPr>
        <p:spPr>
          <a:xfrm>
            <a:off x="6263680" y="5824711"/>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spTree>
    <p:extLst>
      <p:ext uri="{BB962C8B-B14F-4D97-AF65-F5344CB8AC3E}">
        <p14:creationId xmlns:p14="http://schemas.microsoft.com/office/powerpoint/2010/main" val="2914161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lt-LT" sz="2800" b="1" dirty="0"/>
              <a:t>STATYBOS SEKTORIAUS </a:t>
            </a:r>
            <a:r>
              <a:rPr lang="lt-LT" sz="2800" b="1" dirty="0" smtClean="0"/>
              <a:t>PROFESIN</a:t>
            </a:r>
            <a:r>
              <a:rPr lang="en-US" sz="2800" b="1" dirty="0" smtClean="0"/>
              <a:t>IO</a:t>
            </a:r>
            <a:r>
              <a:rPr lang="lt-LT" sz="2800" b="1" dirty="0" smtClean="0"/>
              <a:t> </a:t>
            </a:r>
            <a:r>
              <a:rPr lang="lt-LT" sz="2800" b="1" dirty="0"/>
              <a:t>STANDARTO</a:t>
            </a:r>
            <a:r>
              <a:rPr lang="en-US" sz="2800" b="1" dirty="0"/>
              <a:t> RENG</a:t>
            </a:r>
            <a:r>
              <a:rPr lang="lt-LT" sz="2800" b="1" dirty="0"/>
              <a:t>ĖJŲ GRUPĖ</a:t>
            </a:r>
            <a:endParaRPr lang="en-US" sz="2800" b="1" dirty="0"/>
          </a:p>
        </p:txBody>
      </p:sp>
      <p:pic>
        <p:nvPicPr>
          <p:cNvPr id="4" name="irc_mi" descr="http://www.ivpk.lt/uploads/images/pictures/es%20sanglaudos%20fondo%20logo.jpg"/>
          <p:cNvPicPr/>
          <p:nvPr/>
        </p:nvPicPr>
        <p:blipFill>
          <a:blip r:embed="rId3" cstate="print"/>
          <a:srcRect/>
          <a:stretch>
            <a:fillRect/>
          </a:stretch>
        </p:blipFill>
        <p:spPr bwMode="auto">
          <a:xfrm>
            <a:off x="899592" y="5949280"/>
            <a:ext cx="1800199" cy="720079"/>
          </a:xfrm>
          <a:prstGeom prst="rect">
            <a:avLst/>
          </a:prstGeom>
          <a:ln w="9525">
            <a:noFill/>
            <a:miter lim="800000"/>
            <a:headEnd/>
            <a:tailEnd/>
          </a:ln>
        </p:spPr>
      </p:pic>
      <p:pic>
        <p:nvPicPr>
          <p:cNvPr id="5" name="irc_mi" descr="http://www.upc.smm.lt/images/logo/smm_logo.png"/>
          <p:cNvPicPr/>
          <p:nvPr/>
        </p:nvPicPr>
        <p:blipFill>
          <a:blip r:embed="rId4" cstate="print"/>
          <a:srcRect/>
          <a:stretch>
            <a:fillRect/>
          </a:stretch>
        </p:blipFill>
        <p:spPr bwMode="auto">
          <a:xfrm>
            <a:off x="3131840" y="5949280"/>
            <a:ext cx="2009775" cy="675039"/>
          </a:xfrm>
          <a:prstGeom prst="rect">
            <a:avLst/>
          </a:prstGeom>
          <a:ln w="9525">
            <a:noFill/>
            <a:miter lim="800000"/>
            <a:headEnd/>
            <a:tailEnd/>
          </a:ln>
        </p:spPr>
      </p:pic>
      <p:grpSp>
        <p:nvGrpSpPr>
          <p:cNvPr id="6" name="Group 3"/>
          <p:cNvGrpSpPr>
            <a:grpSpLocks/>
          </p:cNvGrpSpPr>
          <p:nvPr/>
        </p:nvGrpSpPr>
        <p:grpSpPr bwMode="auto">
          <a:xfrm>
            <a:off x="5652120" y="5949280"/>
            <a:ext cx="648072" cy="648072"/>
            <a:chOff x="391" y="346"/>
            <a:chExt cx="418" cy="418"/>
          </a:xfrm>
        </p:grpSpPr>
        <p:sp>
          <p:nvSpPr>
            <p:cNvPr id="7"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8" name="Group 5"/>
            <p:cNvGrpSpPr>
              <a:grpSpLocks/>
            </p:cNvGrpSpPr>
            <p:nvPr/>
          </p:nvGrpSpPr>
          <p:grpSpPr bwMode="auto">
            <a:xfrm>
              <a:off x="405" y="352"/>
              <a:ext cx="386" cy="402"/>
              <a:chOff x="405" y="352"/>
              <a:chExt cx="386" cy="402"/>
            </a:xfrm>
          </p:grpSpPr>
          <p:sp>
            <p:nvSpPr>
              <p:cNvPr id="9"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0"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1"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2"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3"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4"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15" name="Stačiakampis 52"/>
          <p:cNvSpPr/>
          <p:nvPr/>
        </p:nvSpPr>
        <p:spPr>
          <a:xfrm>
            <a:off x="6300192"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16" name="irc_mi" descr="http://www.ivpk.lt/uploads/images/pictures/es%20sanglaudos%20fondo%20logo.jpg"/>
          <p:cNvPicPr/>
          <p:nvPr/>
        </p:nvPicPr>
        <p:blipFill>
          <a:blip r:embed="rId3" cstate="print"/>
          <a:srcRect/>
          <a:stretch>
            <a:fillRect/>
          </a:stretch>
        </p:blipFill>
        <p:spPr bwMode="auto">
          <a:xfrm>
            <a:off x="863080" y="5949280"/>
            <a:ext cx="1800199" cy="720079"/>
          </a:xfrm>
          <a:prstGeom prst="rect">
            <a:avLst/>
          </a:prstGeom>
          <a:ln w="9525">
            <a:noFill/>
            <a:miter lim="800000"/>
            <a:headEnd/>
            <a:tailEnd/>
          </a:ln>
        </p:spPr>
      </p:pic>
      <p:pic>
        <p:nvPicPr>
          <p:cNvPr id="17" name="irc_mi" descr="http://www.upc.smm.lt/images/logo/smm_logo.png"/>
          <p:cNvPicPr/>
          <p:nvPr/>
        </p:nvPicPr>
        <p:blipFill>
          <a:blip r:embed="rId4" cstate="print"/>
          <a:srcRect/>
          <a:stretch>
            <a:fillRect/>
          </a:stretch>
        </p:blipFill>
        <p:spPr bwMode="auto">
          <a:xfrm>
            <a:off x="3095328" y="5949280"/>
            <a:ext cx="2009775" cy="675039"/>
          </a:xfrm>
          <a:prstGeom prst="rect">
            <a:avLst/>
          </a:prstGeom>
          <a:ln w="9525">
            <a:noFill/>
            <a:miter lim="800000"/>
            <a:headEnd/>
            <a:tailEnd/>
          </a:ln>
        </p:spPr>
      </p:pic>
      <p:grpSp>
        <p:nvGrpSpPr>
          <p:cNvPr id="18" name="Group 3"/>
          <p:cNvGrpSpPr>
            <a:grpSpLocks/>
          </p:cNvGrpSpPr>
          <p:nvPr/>
        </p:nvGrpSpPr>
        <p:grpSpPr bwMode="auto">
          <a:xfrm>
            <a:off x="5615608" y="5949280"/>
            <a:ext cx="648072" cy="648072"/>
            <a:chOff x="391" y="346"/>
            <a:chExt cx="418" cy="418"/>
          </a:xfrm>
        </p:grpSpPr>
        <p:sp>
          <p:nvSpPr>
            <p:cNvPr id="19"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20" name="Group 5"/>
            <p:cNvGrpSpPr>
              <a:grpSpLocks/>
            </p:cNvGrpSpPr>
            <p:nvPr/>
          </p:nvGrpSpPr>
          <p:grpSpPr bwMode="auto">
            <a:xfrm>
              <a:off x="405" y="352"/>
              <a:ext cx="386" cy="402"/>
              <a:chOff x="405" y="352"/>
              <a:chExt cx="386" cy="402"/>
            </a:xfrm>
          </p:grpSpPr>
          <p:sp>
            <p:nvSpPr>
              <p:cNvPr id="21"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2"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3"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4"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5"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6"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27" name="Stačiakampis 52"/>
          <p:cNvSpPr/>
          <p:nvPr/>
        </p:nvSpPr>
        <p:spPr>
          <a:xfrm>
            <a:off x="6263680"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2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961" t="19202" r="38737" b="64345"/>
          <a:stretch/>
        </p:blipFill>
        <p:spPr bwMode="auto">
          <a:xfrm>
            <a:off x="-324544" y="5856522"/>
            <a:ext cx="9720064"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irc_mi" descr="http://www.ivpk.lt/uploads/images/pictures/es%20sanglaudos%20fondo%20logo.jpg"/>
          <p:cNvPicPr/>
          <p:nvPr/>
        </p:nvPicPr>
        <p:blipFill>
          <a:blip r:embed="rId3" cstate="print"/>
          <a:srcRect/>
          <a:stretch>
            <a:fillRect/>
          </a:stretch>
        </p:blipFill>
        <p:spPr bwMode="auto">
          <a:xfrm>
            <a:off x="863080" y="5949280"/>
            <a:ext cx="1800199" cy="720079"/>
          </a:xfrm>
          <a:prstGeom prst="rect">
            <a:avLst/>
          </a:prstGeom>
          <a:ln w="9525">
            <a:noFill/>
            <a:miter lim="800000"/>
            <a:headEnd/>
            <a:tailEnd/>
          </a:ln>
        </p:spPr>
      </p:pic>
      <p:pic>
        <p:nvPicPr>
          <p:cNvPr id="30" name="irc_mi" descr="http://www.upc.smm.lt/images/logo/smm_logo.png"/>
          <p:cNvPicPr/>
          <p:nvPr/>
        </p:nvPicPr>
        <p:blipFill>
          <a:blip r:embed="rId4" cstate="print"/>
          <a:srcRect/>
          <a:stretch>
            <a:fillRect/>
          </a:stretch>
        </p:blipFill>
        <p:spPr bwMode="auto">
          <a:xfrm>
            <a:off x="3095328" y="5949280"/>
            <a:ext cx="2009775" cy="675039"/>
          </a:xfrm>
          <a:prstGeom prst="rect">
            <a:avLst/>
          </a:prstGeom>
          <a:ln w="9525">
            <a:noFill/>
            <a:miter lim="800000"/>
            <a:headEnd/>
            <a:tailEnd/>
          </a:ln>
        </p:spPr>
      </p:pic>
      <p:grpSp>
        <p:nvGrpSpPr>
          <p:cNvPr id="31" name="Group 3"/>
          <p:cNvGrpSpPr>
            <a:grpSpLocks/>
          </p:cNvGrpSpPr>
          <p:nvPr/>
        </p:nvGrpSpPr>
        <p:grpSpPr bwMode="auto">
          <a:xfrm>
            <a:off x="5615608" y="6093296"/>
            <a:ext cx="648072" cy="648072"/>
            <a:chOff x="391" y="346"/>
            <a:chExt cx="418" cy="418"/>
          </a:xfrm>
        </p:grpSpPr>
        <p:sp>
          <p:nvSpPr>
            <p:cNvPr id="32"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33" name="Group 5"/>
            <p:cNvGrpSpPr>
              <a:grpSpLocks/>
            </p:cNvGrpSpPr>
            <p:nvPr/>
          </p:nvGrpSpPr>
          <p:grpSpPr bwMode="auto">
            <a:xfrm>
              <a:off x="405" y="352"/>
              <a:ext cx="386" cy="402"/>
              <a:chOff x="405" y="352"/>
              <a:chExt cx="386" cy="402"/>
            </a:xfrm>
          </p:grpSpPr>
          <p:sp>
            <p:nvSpPr>
              <p:cNvPr id="34"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5"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6"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7"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8"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9"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40" name="Stačiakampis 52"/>
          <p:cNvSpPr/>
          <p:nvPr/>
        </p:nvSpPr>
        <p:spPr>
          <a:xfrm>
            <a:off x="6263680"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42"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756" y="2979665"/>
            <a:ext cx="2314922" cy="864096"/>
          </a:xfrm>
          <a:prstGeom prst="rect">
            <a:avLst/>
          </a:prstGeom>
        </p:spPr>
      </p:pic>
      <p:pic>
        <p:nvPicPr>
          <p:cNvPr id="43" name="Content Placeholder 42"/>
          <p:cNvPicPr>
            <a:picLocks noGrp="1"/>
          </p:cNvPicPr>
          <p:nvPr>
            <p:ph idx="1"/>
          </p:nvPr>
        </p:nvPicPr>
        <p:blipFill rotWithShape="1">
          <a:blip r:embed="rId7" cstate="print"/>
          <a:srcRect l="21789" t="12201" r="68718" b="77590"/>
          <a:stretch/>
        </p:blipFill>
        <p:spPr bwMode="auto">
          <a:xfrm>
            <a:off x="3942670" y="4738276"/>
            <a:ext cx="1421418" cy="1061316"/>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49234" y="2763809"/>
            <a:ext cx="2036372" cy="1163641"/>
          </a:xfrm>
          <a:prstGeom prst="rect">
            <a:avLst/>
          </a:prstGeom>
        </p:spPr>
      </p:pic>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2025" y="3938761"/>
            <a:ext cx="3609975" cy="714375"/>
          </a:xfrm>
          <a:prstGeom prst="rect">
            <a:avLst/>
          </a:prstGeom>
          <a:ln>
            <a:noFill/>
          </a:ln>
          <a:effectLst>
            <a:outerShdw blurRad="190500" algn="tl" rotWithShape="0">
              <a:srgbClr val="000000">
                <a:alpha val="70000"/>
              </a:srgbClr>
            </a:outerShdw>
          </a:effectLst>
        </p:spPr>
      </p:pic>
      <p:pic>
        <p:nvPicPr>
          <p:cNvPr id="46" name="Picture 45"/>
          <p:cNvPicPr>
            <a:picLocks noChangeAspect="1"/>
          </p:cNvPicPr>
          <p:nvPr/>
        </p:nvPicPr>
        <p:blipFill rotWithShape="1">
          <a:blip r:embed="rId10" cstate="print">
            <a:extLst>
              <a:ext uri="{28A0092B-C50C-407E-A947-70E740481C1C}">
                <a14:useLocalDpi xmlns:a14="http://schemas.microsoft.com/office/drawing/2010/main" val="0"/>
              </a:ext>
            </a:extLst>
          </a:blip>
          <a:srcRect r="60806" b="68686"/>
          <a:stretch/>
        </p:blipFill>
        <p:spPr>
          <a:xfrm>
            <a:off x="5603159" y="4738276"/>
            <a:ext cx="3307625" cy="1066988"/>
          </a:xfrm>
          <a:prstGeom prst="rect">
            <a:avLst/>
          </a:prstGeom>
          <a:ln>
            <a:noFill/>
          </a:ln>
          <a:effectLst>
            <a:outerShdw blurRad="190500" algn="tl" rotWithShape="0">
              <a:srgbClr val="000000">
                <a:alpha val="70000"/>
              </a:srgbClr>
            </a:outerShdw>
          </a:effectLst>
        </p:spPr>
      </p:pic>
      <p:pic>
        <p:nvPicPr>
          <p:cNvPr id="47"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2176" t="9031" r="57109" b="83678"/>
          <a:stretch/>
        </p:blipFill>
        <p:spPr bwMode="auto">
          <a:xfrm>
            <a:off x="6792773" y="4932040"/>
            <a:ext cx="1714724" cy="729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47"/>
          <p:cNvPicPr/>
          <p:nvPr/>
        </p:nvPicPr>
        <p:blipFill rotWithShape="1">
          <a:blip r:embed="rId12" cstate="print"/>
          <a:srcRect l="18988" t="11105" r="71363" b="74352"/>
          <a:stretch/>
        </p:blipFill>
        <p:spPr bwMode="auto">
          <a:xfrm>
            <a:off x="2699792" y="4738276"/>
            <a:ext cx="1080120" cy="1061316"/>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49" name="Picture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55782" y="2791595"/>
            <a:ext cx="1772194" cy="392415"/>
          </a:xfrm>
          <a:prstGeom prst="rect">
            <a:avLst/>
          </a:prstGeom>
        </p:spPr>
      </p:pic>
      <p:sp>
        <p:nvSpPr>
          <p:cNvPr id="50" name="Rectangle 49"/>
          <p:cNvSpPr/>
          <p:nvPr/>
        </p:nvSpPr>
        <p:spPr>
          <a:xfrm>
            <a:off x="7328508" y="3194551"/>
            <a:ext cx="1599467" cy="584775"/>
          </a:xfrm>
          <a:prstGeom prst="rect">
            <a:avLst/>
          </a:prstGeom>
        </p:spPr>
        <p:txBody>
          <a:bodyPr wrap="square">
            <a:spAutoFit/>
          </a:bodyPr>
          <a:lstStyle/>
          <a:p>
            <a:r>
              <a:rPr lang="lt-LT" sz="3200" b="1" dirty="0">
                <a:solidFill>
                  <a:srgbClr val="00B0F0"/>
                </a:solidFill>
              </a:rPr>
              <a:t>Kausta</a:t>
            </a:r>
            <a:endParaRPr lang="en-US" sz="3200" b="1" dirty="0">
              <a:solidFill>
                <a:srgbClr val="00B0F0"/>
              </a:solidFill>
            </a:endParaRPr>
          </a:p>
        </p:txBody>
      </p:sp>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16929" y="2636912"/>
            <a:ext cx="1383232" cy="1583120"/>
          </a:xfrm>
          <a:prstGeom prst="rect">
            <a:avLst/>
          </a:prstGeom>
          <a:ln>
            <a:noFill/>
          </a:ln>
          <a:effectLst>
            <a:outerShdw blurRad="190500" algn="tl" rotWithShape="0">
              <a:srgbClr val="000000">
                <a:alpha val="70000"/>
              </a:srgbClr>
            </a:outerShdw>
          </a:effectLst>
        </p:spPr>
      </p:pic>
      <p:sp>
        <p:nvSpPr>
          <p:cNvPr id="52"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lt-LT" sz="2100" dirty="0" smtClean="0"/>
              <a:t>Statybos sektoriaus profesini</a:t>
            </a:r>
            <a:r>
              <a:rPr lang="en-US" sz="2100" dirty="0" smtClean="0"/>
              <a:t>o</a:t>
            </a:r>
            <a:r>
              <a:rPr lang="lt-LT" sz="2100" dirty="0" smtClean="0"/>
              <a:t> </a:t>
            </a:r>
            <a:r>
              <a:rPr lang="lt-LT" sz="2100" dirty="0" err="1" smtClean="0"/>
              <a:t>standart</a:t>
            </a:r>
            <a:r>
              <a:rPr lang="en-US" sz="2100" dirty="0" smtClean="0"/>
              <a:t>o</a:t>
            </a:r>
            <a:r>
              <a:rPr lang="lt-LT" sz="2100" dirty="0" smtClean="0"/>
              <a:t> </a:t>
            </a:r>
            <a:r>
              <a:rPr lang="en-US" sz="2100" dirty="0" err="1" smtClean="0"/>
              <a:t>reng</a:t>
            </a:r>
            <a:r>
              <a:rPr lang="lt-LT" sz="2100" dirty="0" smtClean="0"/>
              <a:t>ėjų grupėje dalyvavo su statybų sektoriumi susijusios ir visus kvalifikacijų lygmenis atstovaujančios suinteresuotos šalys, bei mokslinis konsultantas iš Vokietijos. </a:t>
            </a:r>
            <a:endParaRPr lang="en-US" sz="2100" dirty="0" smtClean="0"/>
          </a:p>
          <a:p>
            <a:pPr algn="just"/>
            <a:endParaRPr lang="en-US" sz="2100" dirty="0"/>
          </a:p>
        </p:txBody>
      </p:sp>
      <p:sp>
        <p:nvSpPr>
          <p:cNvPr id="3" name="Rectangle 2"/>
          <p:cNvSpPr/>
          <p:nvPr/>
        </p:nvSpPr>
        <p:spPr>
          <a:xfrm>
            <a:off x="3539014" y="5447508"/>
            <a:ext cx="312906" cy="369332"/>
          </a:xfrm>
          <a:prstGeom prst="rect">
            <a:avLst/>
          </a:prstGeom>
        </p:spPr>
        <p:txBody>
          <a:bodyPr wrap="none">
            <a:spAutoFit/>
          </a:bodyPr>
          <a:lstStyle/>
          <a:p>
            <a:pPr algn="just"/>
            <a:r>
              <a:rPr lang="lt-LT" dirty="0" smtClean="0">
                <a:solidFill>
                  <a:schemeClr val="tx2">
                    <a:lumMod val="50000"/>
                  </a:schemeClr>
                </a:solidFill>
              </a:rPr>
              <a:t>2</a:t>
            </a:r>
            <a:endParaRPr lang="en-US" dirty="0">
              <a:solidFill>
                <a:schemeClr val="tx2">
                  <a:lumMod val="50000"/>
                </a:schemeClr>
              </a:solidFill>
            </a:endParaRPr>
          </a:p>
        </p:txBody>
      </p:sp>
      <p:sp>
        <p:nvSpPr>
          <p:cNvPr id="53" name="Rectangle 52"/>
          <p:cNvSpPr/>
          <p:nvPr/>
        </p:nvSpPr>
        <p:spPr>
          <a:xfrm>
            <a:off x="4331102" y="4301027"/>
            <a:ext cx="312906" cy="369332"/>
          </a:xfrm>
          <a:prstGeom prst="rect">
            <a:avLst/>
          </a:prstGeom>
        </p:spPr>
        <p:txBody>
          <a:bodyPr wrap="none">
            <a:spAutoFit/>
          </a:bodyPr>
          <a:lstStyle/>
          <a:p>
            <a:pPr algn="just"/>
            <a:r>
              <a:rPr lang="lt-LT" dirty="0" smtClean="0">
                <a:solidFill>
                  <a:schemeClr val="tx2">
                    <a:lumMod val="50000"/>
                  </a:schemeClr>
                </a:solidFill>
              </a:rPr>
              <a:t>1</a:t>
            </a:r>
            <a:endParaRPr lang="en-US" dirty="0">
              <a:solidFill>
                <a:schemeClr val="tx2">
                  <a:lumMod val="50000"/>
                </a:schemeClr>
              </a:solidFill>
            </a:endParaRPr>
          </a:p>
        </p:txBody>
      </p:sp>
      <p:sp>
        <p:nvSpPr>
          <p:cNvPr id="54" name="Rectangle 53"/>
          <p:cNvSpPr/>
          <p:nvPr/>
        </p:nvSpPr>
        <p:spPr>
          <a:xfrm>
            <a:off x="5123190" y="5445224"/>
            <a:ext cx="312906" cy="369332"/>
          </a:xfrm>
          <a:prstGeom prst="rect">
            <a:avLst/>
          </a:prstGeom>
        </p:spPr>
        <p:txBody>
          <a:bodyPr wrap="none">
            <a:spAutoFit/>
          </a:bodyPr>
          <a:lstStyle/>
          <a:p>
            <a:pPr algn="just"/>
            <a:r>
              <a:rPr lang="lt-LT" dirty="0" smtClean="0">
                <a:solidFill>
                  <a:schemeClr val="tx2">
                    <a:lumMod val="50000"/>
                  </a:schemeClr>
                </a:solidFill>
              </a:rPr>
              <a:t>1</a:t>
            </a:r>
            <a:endParaRPr lang="en-US" dirty="0">
              <a:solidFill>
                <a:schemeClr val="tx2">
                  <a:lumMod val="50000"/>
                </a:schemeClr>
              </a:solidFill>
            </a:endParaRPr>
          </a:p>
        </p:txBody>
      </p:sp>
      <p:sp>
        <p:nvSpPr>
          <p:cNvPr id="55" name="Rectangle 54"/>
          <p:cNvSpPr/>
          <p:nvPr/>
        </p:nvSpPr>
        <p:spPr>
          <a:xfrm>
            <a:off x="4619134" y="3521929"/>
            <a:ext cx="312906" cy="369332"/>
          </a:xfrm>
          <a:prstGeom prst="rect">
            <a:avLst/>
          </a:prstGeom>
        </p:spPr>
        <p:txBody>
          <a:bodyPr wrap="none">
            <a:spAutoFit/>
          </a:bodyPr>
          <a:lstStyle/>
          <a:p>
            <a:pPr algn="just"/>
            <a:r>
              <a:rPr lang="lt-LT" dirty="0" smtClean="0">
                <a:solidFill>
                  <a:schemeClr val="tx2">
                    <a:lumMod val="50000"/>
                  </a:schemeClr>
                </a:solidFill>
              </a:rPr>
              <a:t>1</a:t>
            </a:r>
            <a:endParaRPr lang="en-US" dirty="0">
              <a:solidFill>
                <a:schemeClr val="tx2">
                  <a:lumMod val="50000"/>
                </a:schemeClr>
              </a:solidFill>
            </a:endParaRPr>
          </a:p>
        </p:txBody>
      </p:sp>
      <p:sp>
        <p:nvSpPr>
          <p:cNvPr id="56" name="Rectangle 55"/>
          <p:cNvSpPr/>
          <p:nvPr/>
        </p:nvSpPr>
        <p:spPr>
          <a:xfrm>
            <a:off x="8532606" y="5390012"/>
            <a:ext cx="312906" cy="369332"/>
          </a:xfrm>
          <a:prstGeom prst="rect">
            <a:avLst/>
          </a:prstGeom>
        </p:spPr>
        <p:txBody>
          <a:bodyPr wrap="none">
            <a:spAutoFit/>
          </a:bodyPr>
          <a:lstStyle/>
          <a:p>
            <a:pPr algn="just"/>
            <a:r>
              <a:rPr lang="lt-LT" dirty="0" smtClean="0">
                <a:solidFill>
                  <a:schemeClr val="tx2">
                    <a:lumMod val="50000"/>
                  </a:schemeClr>
                </a:solidFill>
              </a:rPr>
              <a:t>1</a:t>
            </a:r>
            <a:endParaRPr lang="en-US" dirty="0">
              <a:solidFill>
                <a:schemeClr val="tx2">
                  <a:lumMod val="50000"/>
                </a:schemeClr>
              </a:solidFill>
            </a:endParaRPr>
          </a:p>
        </p:txBody>
      </p:sp>
      <p:sp>
        <p:nvSpPr>
          <p:cNvPr id="57" name="Rectangle 56"/>
          <p:cNvSpPr/>
          <p:nvPr/>
        </p:nvSpPr>
        <p:spPr>
          <a:xfrm>
            <a:off x="6542794" y="3697903"/>
            <a:ext cx="312906" cy="369332"/>
          </a:xfrm>
          <a:prstGeom prst="rect">
            <a:avLst/>
          </a:prstGeom>
        </p:spPr>
        <p:txBody>
          <a:bodyPr wrap="none">
            <a:spAutoFit/>
          </a:bodyPr>
          <a:lstStyle/>
          <a:p>
            <a:pPr algn="just"/>
            <a:r>
              <a:rPr lang="lt-LT" dirty="0" smtClean="0">
                <a:solidFill>
                  <a:schemeClr val="tx2">
                    <a:lumMod val="50000"/>
                  </a:schemeClr>
                </a:solidFill>
              </a:rPr>
              <a:t>1</a:t>
            </a:r>
            <a:endParaRPr lang="en-US" dirty="0">
              <a:solidFill>
                <a:schemeClr val="tx2">
                  <a:lumMod val="50000"/>
                </a:schemeClr>
              </a:solidFill>
            </a:endParaRPr>
          </a:p>
        </p:txBody>
      </p:sp>
      <p:sp>
        <p:nvSpPr>
          <p:cNvPr id="58" name="Rectangle 57"/>
          <p:cNvSpPr/>
          <p:nvPr/>
        </p:nvSpPr>
        <p:spPr>
          <a:xfrm>
            <a:off x="8707781" y="3363814"/>
            <a:ext cx="312906" cy="369332"/>
          </a:xfrm>
          <a:prstGeom prst="rect">
            <a:avLst/>
          </a:prstGeom>
        </p:spPr>
        <p:txBody>
          <a:bodyPr wrap="none">
            <a:spAutoFit/>
          </a:bodyPr>
          <a:lstStyle/>
          <a:p>
            <a:pPr algn="just"/>
            <a:r>
              <a:rPr lang="lt-LT" dirty="0" smtClean="0">
                <a:solidFill>
                  <a:schemeClr val="tx2">
                    <a:lumMod val="50000"/>
                  </a:schemeClr>
                </a:solidFill>
              </a:rPr>
              <a:t>1</a:t>
            </a:r>
            <a:endParaRPr lang="en-US" dirty="0">
              <a:solidFill>
                <a:schemeClr val="tx2">
                  <a:lumMod val="50000"/>
                </a:schemeClr>
              </a:solidFill>
            </a:endParaRPr>
          </a:p>
        </p:txBody>
      </p:sp>
      <p:sp>
        <p:nvSpPr>
          <p:cNvPr id="59" name="Rectangle 58"/>
          <p:cNvSpPr/>
          <p:nvPr/>
        </p:nvSpPr>
        <p:spPr>
          <a:xfrm>
            <a:off x="2746926" y="3563724"/>
            <a:ext cx="312906" cy="369332"/>
          </a:xfrm>
          <a:prstGeom prst="rect">
            <a:avLst/>
          </a:prstGeom>
        </p:spPr>
        <p:txBody>
          <a:bodyPr wrap="none">
            <a:spAutoFit/>
          </a:bodyPr>
          <a:lstStyle/>
          <a:p>
            <a:pPr algn="just"/>
            <a:r>
              <a:rPr lang="lt-LT" dirty="0" smtClean="0">
                <a:solidFill>
                  <a:schemeClr val="tx2">
                    <a:lumMod val="50000"/>
                  </a:schemeClr>
                </a:solidFill>
              </a:rPr>
              <a:t>2</a:t>
            </a:r>
            <a:endParaRPr lang="en-US" dirty="0">
              <a:solidFill>
                <a:schemeClr val="tx2">
                  <a:lumMod val="50000"/>
                </a:schemeClr>
              </a:solidFill>
            </a:endParaRPr>
          </a:p>
        </p:txBody>
      </p:sp>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10018" y="3789040"/>
            <a:ext cx="810454" cy="810454"/>
          </a:xfrm>
          <a:prstGeom prst="rect">
            <a:avLst/>
          </a:prstGeom>
        </p:spPr>
      </p:pic>
      <p:pic>
        <p:nvPicPr>
          <p:cNvPr id="62" name="Picture 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4049" y="4797152"/>
            <a:ext cx="2151727" cy="734555"/>
          </a:xfrm>
          <a:prstGeom prst="rect">
            <a:avLst/>
          </a:prstGeom>
          <a:ln>
            <a:noFill/>
          </a:ln>
          <a:effectLst>
            <a:outerShdw blurRad="190500" algn="tl" rotWithShape="0">
              <a:srgbClr val="000000">
                <a:alpha val="70000"/>
              </a:srgbClr>
            </a:outerShdw>
          </a:effectLst>
        </p:spPr>
      </p:pic>
      <p:sp>
        <p:nvSpPr>
          <p:cNvPr id="63" name="Rectangle 62"/>
          <p:cNvSpPr/>
          <p:nvPr/>
        </p:nvSpPr>
        <p:spPr>
          <a:xfrm>
            <a:off x="2314878" y="5435932"/>
            <a:ext cx="312906" cy="369332"/>
          </a:xfrm>
          <a:prstGeom prst="rect">
            <a:avLst/>
          </a:prstGeom>
        </p:spPr>
        <p:txBody>
          <a:bodyPr wrap="none">
            <a:spAutoFit/>
          </a:bodyPr>
          <a:lstStyle/>
          <a:p>
            <a:pPr algn="just"/>
            <a:r>
              <a:rPr lang="lt-LT" dirty="0" smtClean="0">
                <a:solidFill>
                  <a:schemeClr val="tx2">
                    <a:lumMod val="50000"/>
                  </a:schemeClr>
                </a:solidFill>
              </a:rPr>
              <a:t>1</a:t>
            </a:r>
            <a:endParaRPr lang="en-US" dirty="0">
              <a:solidFill>
                <a:schemeClr val="tx2">
                  <a:lumMod val="50000"/>
                </a:schemeClr>
              </a:solidFill>
            </a:endParaRPr>
          </a:p>
        </p:txBody>
      </p:sp>
      <p:sp>
        <p:nvSpPr>
          <p:cNvPr id="64" name="Rectangle 63"/>
          <p:cNvSpPr/>
          <p:nvPr/>
        </p:nvSpPr>
        <p:spPr>
          <a:xfrm>
            <a:off x="8723590" y="4221088"/>
            <a:ext cx="312906" cy="369332"/>
          </a:xfrm>
          <a:prstGeom prst="rect">
            <a:avLst/>
          </a:prstGeom>
        </p:spPr>
        <p:txBody>
          <a:bodyPr wrap="none">
            <a:spAutoFit/>
          </a:bodyPr>
          <a:lstStyle/>
          <a:p>
            <a:pPr algn="just"/>
            <a:r>
              <a:rPr lang="lt-LT" dirty="0" smtClean="0">
                <a:solidFill>
                  <a:schemeClr val="tx2">
                    <a:lumMod val="50000"/>
                  </a:schemeClr>
                </a:solidFill>
              </a:rPr>
              <a:t>1</a:t>
            </a:r>
            <a:endParaRPr lang="en-US" dirty="0">
              <a:solidFill>
                <a:schemeClr val="tx2">
                  <a:lumMod val="50000"/>
                </a:schemeClr>
              </a:solidFill>
            </a:endParaRPr>
          </a:p>
        </p:txBody>
      </p:sp>
    </p:spTree>
    <p:extLst>
      <p:ext uri="{BB962C8B-B14F-4D97-AF65-F5344CB8AC3E}">
        <p14:creationId xmlns:p14="http://schemas.microsoft.com/office/powerpoint/2010/main" val="2837194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2800" b="1" dirty="0"/>
              <a:t>STATYBOS SEKTORIAUS PROFESINIS </a:t>
            </a:r>
            <a:r>
              <a:rPr lang="lt-LT" sz="2800" b="1" dirty="0" smtClean="0"/>
              <a:t>STANDARTAS SKIRTAS</a:t>
            </a:r>
            <a:endParaRPr lang="en-US" sz="2800" dirty="0"/>
          </a:p>
        </p:txBody>
      </p:sp>
      <p:sp>
        <p:nvSpPr>
          <p:cNvPr id="3" name="Content Placeholder 2"/>
          <p:cNvSpPr>
            <a:spLocks noGrp="1"/>
          </p:cNvSpPr>
          <p:nvPr>
            <p:ph idx="1"/>
          </p:nvPr>
        </p:nvSpPr>
        <p:spPr>
          <a:xfrm>
            <a:off x="457200" y="1412776"/>
            <a:ext cx="8229600" cy="4525963"/>
          </a:xfrm>
        </p:spPr>
        <p:txBody>
          <a:bodyPr>
            <a:normAutofit/>
          </a:bodyPr>
          <a:lstStyle/>
          <a:p>
            <a:pPr marL="0" indent="0" algn="just">
              <a:buNone/>
            </a:pPr>
            <a:r>
              <a:rPr lang="lt-LT" sz="2100" dirty="0"/>
              <a:t>Profesinis standartas skirtas stiprinti visuomenės bei socialinių dalininkų pasitikėjimą </a:t>
            </a:r>
            <a:r>
              <a:rPr lang="lt-LT" sz="2100" dirty="0" smtClean="0"/>
              <a:t>kvalifikacijų </a:t>
            </a:r>
            <a:r>
              <a:rPr lang="lt-LT" sz="2100" dirty="0"/>
              <a:t>sistema </a:t>
            </a:r>
            <a:r>
              <a:rPr lang="lt-LT" sz="2100" dirty="0" smtClean="0"/>
              <a:t>ir </a:t>
            </a:r>
            <a:r>
              <a:rPr lang="lt-LT" sz="2100" dirty="0"/>
              <a:t>kvalifikacijų </a:t>
            </a:r>
            <a:r>
              <a:rPr lang="lt-LT" sz="2100" dirty="0" smtClean="0"/>
              <a:t>sandara</a:t>
            </a:r>
            <a:r>
              <a:rPr lang="en-US" sz="2100" dirty="0" smtClean="0"/>
              <a:t>,</a:t>
            </a:r>
            <a:r>
              <a:rPr lang="lt-LT" sz="2100" dirty="0" smtClean="0"/>
              <a:t> </a:t>
            </a:r>
            <a:r>
              <a:rPr lang="lt-LT" sz="2100" dirty="0"/>
              <a:t>tinkamas kaip patariamoji ir informacinė priemonė įmonių ir organizacijų žmonių išteklių valdymo ir vystymo gairėms nustatyti, rengti pareigybių aprašus, darbuotojų paieškos ir atrankos kriterijus, darbuotojų mokymo programas, veiklos vertinimo instrumentus,  karjeros planus ir kita.</a:t>
            </a:r>
            <a:endParaRPr lang="en-US" sz="2100" dirty="0"/>
          </a:p>
          <a:p>
            <a:pPr algn="just"/>
            <a:endParaRPr lang="en-US" sz="2100" dirty="0"/>
          </a:p>
        </p:txBody>
      </p:sp>
      <p:pic>
        <p:nvPicPr>
          <p:cNvPr id="4" name="irc_mi" descr="http://www.ivpk.lt/uploads/images/pictures/es%20sanglaudos%20fondo%20logo.jpg"/>
          <p:cNvPicPr/>
          <p:nvPr/>
        </p:nvPicPr>
        <p:blipFill>
          <a:blip r:embed="rId2" cstate="print"/>
          <a:srcRect/>
          <a:stretch>
            <a:fillRect/>
          </a:stretch>
        </p:blipFill>
        <p:spPr bwMode="auto">
          <a:xfrm>
            <a:off x="899592" y="5949280"/>
            <a:ext cx="1800199" cy="720079"/>
          </a:xfrm>
          <a:prstGeom prst="rect">
            <a:avLst/>
          </a:prstGeom>
          <a:ln w="9525">
            <a:noFill/>
            <a:miter lim="800000"/>
            <a:headEnd/>
            <a:tailEnd/>
          </a:ln>
        </p:spPr>
      </p:pic>
      <p:pic>
        <p:nvPicPr>
          <p:cNvPr id="5" name="irc_mi" descr="http://www.upc.smm.lt/images/logo/smm_logo.png"/>
          <p:cNvPicPr/>
          <p:nvPr/>
        </p:nvPicPr>
        <p:blipFill>
          <a:blip r:embed="rId3" cstate="print"/>
          <a:srcRect/>
          <a:stretch>
            <a:fillRect/>
          </a:stretch>
        </p:blipFill>
        <p:spPr bwMode="auto">
          <a:xfrm>
            <a:off x="3131840" y="5949280"/>
            <a:ext cx="2009775" cy="675039"/>
          </a:xfrm>
          <a:prstGeom prst="rect">
            <a:avLst/>
          </a:prstGeom>
          <a:ln w="9525">
            <a:noFill/>
            <a:miter lim="800000"/>
            <a:headEnd/>
            <a:tailEnd/>
          </a:ln>
        </p:spPr>
      </p:pic>
      <p:grpSp>
        <p:nvGrpSpPr>
          <p:cNvPr id="6" name="Group 3"/>
          <p:cNvGrpSpPr>
            <a:grpSpLocks/>
          </p:cNvGrpSpPr>
          <p:nvPr/>
        </p:nvGrpSpPr>
        <p:grpSpPr bwMode="auto">
          <a:xfrm>
            <a:off x="5652120" y="5949280"/>
            <a:ext cx="648072" cy="648072"/>
            <a:chOff x="391" y="346"/>
            <a:chExt cx="418" cy="418"/>
          </a:xfrm>
        </p:grpSpPr>
        <p:sp>
          <p:nvSpPr>
            <p:cNvPr id="7"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8" name="Group 5"/>
            <p:cNvGrpSpPr>
              <a:grpSpLocks/>
            </p:cNvGrpSpPr>
            <p:nvPr/>
          </p:nvGrpSpPr>
          <p:grpSpPr bwMode="auto">
            <a:xfrm>
              <a:off x="405" y="352"/>
              <a:ext cx="386" cy="402"/>
              <a:chOff x="405" y="352"/>
              <a:chExt cx="386" cy="402"/>
            </a:xfrm>
          </p:grpSpPr>
          <p:sp>
            <p:nvSpPr>
              <p:cNvPr id="9"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0"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1"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2"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3"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4"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15" name="Stačiakampis 52"/>
          <p:cNvSpPr/>
          <p:nvPr/>
        </p:nvSpPr>
        <p:spPr>
          <a:xfrm>
            <a:off x="6300192"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16" name="irc_mi" descr="http://www.ivpk.lt/uploads/images/pictures/es%20sanglaudos%20fondo%20logo.jpg"/>
          <p:cNvPicPr/>
          <p:nvPr/>
        </p:nvPicPr>
        <p:blipFill>
          <a:blip r:embed="rId2" cstate="print"/>
          <a:srcRect/>
          <a:stretch>
            <a:fillRect/>
          </a:stretch>
        </p:blipFill>
        <p:spPr bwMode="auto">
          <a:xfrm>
            <a:off x="863080" y="5949280"/>
            <a:ext cx="1800199" cy="720079"/>
          </a:xfrm>
          <a:prstGeom prst="rect">
            <a:avLst/>
          </a:prstGeom>
          <a:ln w="9525">
            <a:noFill/>
            <a:miter lim="800000"/>
            <a:headEnd/>
            <a:tailEnd/>
          </a:ln>
        </p:spPr>
      </p:pic>
      <p:pic>
        <p:nvPicPr>
          <p:cNvPr id="17" name="irc_mi" descr="http://www.upc.smm.lt/images/logo/smm_logo.png"/>
          <p:cNvPicPr/>
          <p:nvPr/>
        </p:nvPicPr>
        <p:blipFill>
          <a:blip r:embed="rId3" cstate="print"/>
          <a:srcRect/>
          <a:stretch>
            <a:fillRect/>
          </a:stretch>
        </p:blipFill>
        <p:spPr bwMode="auto">
          <a:xfrm>
            <a:off x="3095328" y="5949280"/>
            <a:ext cx="2009775" cy="675039"/>
          </a:xfrm>
          <a:prstGeom prst="rect">
            <a:avLst/>
          </a:prstGeom>
          <a:ln w="9525">
            <a:noFill/>
            <a:miter lim="800000"/>
            <a:headEnd/>
            <a:tailEnd/>
          </a:ln>
        </p:spPr>
      </p:pic>
      <p:grpSp>
        <p:nvGrpSpPr>
          <p:cNvPr id="18" name="Group 3"/>
          <p:cNvGrpSpPr>
            <a:grpSpLocks/>
          </p:cNvGrpSpPr>
          <p:nvPr/>
        </p:nvGrpSpPr>
        <p:grpSpPr bwMode="auto">
          <a:xfrm>
            <a:off x="5615608" y="5949280"/>
            <a:ext cx="648072" cy="648072"/>
            <a:chOff x="391" y="346"/>
            <a:chExt cx="418" cy="418"/>
          </a:xfrm>
        </p:grpSpPr>
        <p:sp>
          <p:nvSpPr>
            <p:cNvPr id="19"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20" name="Group 5"/>
            <p:cNvGrpSpPr>
              <a:grpSpLocks/>
            </p:cNvGrpSpPr>
            <p:nvPr/>
          </p:nvGrpSpPr>
          <p:grpSpPr bwMode="auto">
            <a:xfrm>
              <a:off x="405" y="352"/>
              <a:ext cx="386" cy="402"/>
              <a:chOff x="405" y="352"/>
              <a:chExt cx="386" cy="402"/>
            </a:xfrm>
          </p:grpSpPr>
          <p:sp>
            <p:nvSpPr>
              <p:cNvPr id="21"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2"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3"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4"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5"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6"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27" name="Stačiakampis 52"/>
          <p:cNvSpPr/>
          <p:nvPr/>
        </p:nvSpPr>
        <p:spPr>
          <a:xfrm>
            <a:off x="6263680"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2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961" t="19202" r="38737" b="64345"/>
          <a:stretch/>
        </p:blipFill>
        <p:spPr bwMode="auto">
          <a:xfrm>
            <a:off x="-36512" y="5857825"/>
            <a:ext cx="9505056"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irc_mi" descr="http://www.ivpk.lt/uploads/images/pictures/es%20sanglaudos%20fondo%20logo.jpg"/>
          <p:cNvPicPr/>
          <p:nvPr/>
        </p:nvPicPr>
        <p:blipFill>
          <a:blip r:embed="rId2" cstate="print"/>
          <a:srcRect/>
          <a:stretch>
            <a:fillRect/>
          </a:stretch>
        </p:blipFill>
        <p:spPr bwMode="auto">
          <a:xfrm>
            <a:off x="863080" y="5949280"/>
            <a:ext cx="1800199" cy="720079"/>
          </a:xfrm>
          <a:prstGeom prst="rect">
            <a:avLst/>
          </a:prstGeom>
          <a:ln w="9525">
            <a:noFill/>
            <a:miter lim="800000"/>
            <a:headEnd/>
            <a:tailEnd/>
          </a:ln>
        </p:spPr>
      </p:pic>
      <p:pic>
        <p:nvPicPr>
          <p:cNvPr id="30" name="irc_mi" descr="http://www.upc.smm.lt/images/logo/smm_logo.png"/>
          <p:cNvPicPr/>
          <p:nvPr/>
        </p:nvPicPr>
        <p:blipFill>
          <a:blip r:embed="rId3" cstate="print"/>
          <a:srcRect/>
          <a:stretch>
            <a:fillRect/>
          </a:stretch>
        </p:blipFill>
        <p:spPr bwMode="auto">
          <a:xfrm>
            <a:off x="3095328" y="5949280"/>
            <a:ext cx="2009775" cy="675039"/>
          </a:xfrm>
          <a:prstGeom prst="rect">
            <a:avLst/>
          </a:prstGeom>
          <a:ln w="9525">
            <a:noFill/>
            <a:miter lim="800000"/>
            <a:headEnd/>
            <a:tailEnd/>
          </a:ln>
        </p:spPr>
      </p:pic>
      <p:grpSp>
        <p:nvGrpSpPr>
          <p:cNvPr id="31" name="Group 3"/>
          <p:cNvGrpSpPr>
            <a:grpSpLocks/>
          </p:cNvGrpSpPr>
          <p:nvPr/>
        </p:nvGrpSpPr>
        <p:grpSpPr bwMode="auto">
          <a:xfrm>
            <a:off x="5615608" y="5949280"/>
            <a:ext cx="648072" cy="648072"/>
            <a:chOff x="391" y="346"/>
            <a:chExt cx="418" cy="418"/>
          </a:xfrm>
        </p:grpSpPr>
        <p:sp>
          <p:nvSpPr>
            <p:cNvPr id="32"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33" name="Group 5"/>
            <p:cNvGrpSpPr>
              <a:grpSpLocks/>
            </p:cNvGrpSpPr>
            <p:nvPr/>
          </p:nvGrpSpPr>
          <p:grpSpPr bwMode="auto">
            <a:xfrm>
              <a:off x="405" y="352"/>
              <a:ext cx="386" cy="402"/>
              <a:chOff x="405" y="352"/>
              <a:chExt cx="386" cy="402"/>
            </a:xfrm>
          </p:grpSpPr>
          <p:sp>
            <p:nvSpPr>
              <p:cNvPr id="34"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5"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6"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7"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8"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9"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40" name="Stačiakampis 52"/>
          <p:cNvSpPr/>
          <p:nvPr/>
        </p:nvSpPr>
        <p:spPr>
          <a:xfrm>
            <a:off x="6263680"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spTree>
    <p:extLst>
      <p:ext uri="{BB962C8B-B14F-4D97-AF65-F5344CB8AC3E}">
        <p14:creationId xmlns:p14="http://schemas.microsoft.com/office/powerpoint/2010/main" val="163792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6588" y="5805488"/>
            <a:ext cx="5060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Ellipse 14"/>
          <p:cNvSpPr>
            <a:spLocks noChangeArrowheads="1"/>
          </p:cNvSpPr>
          <p:nvPr/>
        </p:nvSpPr>
        <p:spPr bwMode="auto">
          <a:xfrm>
            <a:off x="2482850" y="1529452"/>
            <a:ext cx="3884613" cy="3883025"/>
          </a:xfrm>
          <a:prstGeom prst="ellipse">
            <a:avLst/>
          </a:prstGeom>
          <a:solidFill>
            <a:schemeClr val="accent1">
              <a:lumMod val="20000"/>
              <a:lumOff val="80000"/>
            </a:schemeClr>
          </a:solidFill>
          <a:ln w="12700" algn="ctr">
            <a:solidFill>
              <a:schemeClr val="bg1"/>
            </a:solidFill>
            <a:round/>
            <a:headEnd/>
            <a:tailEnd/>
          </a:ln>
        </p:spPr>
        <p:txBody>
          <a:bodyPr wrap="none" anchor="ctr"/>
          <a:lstStyle>
            <a:lvl1pPr eaLnBrk="0" hangingPunct="0">
              <a:spcBef>
                <a:spcPct val="20000"/>
              </a:spcBef>
              <a:buFont typeface="Wingdings" pitchFamily="2" charset="2"/>
              <a:buChar char="§"/>
              <a:defRPr>
                <a:solidFill>
                  <a:schemeClr val="tx1"/>
                </a:solidFill>
                <a:latin typeface="Arial" charset="0"/>
                <a:cs typeface="Arial" charset="0"/>
              </a:defRPr>
            </a:lvl1pPr>
            <a:lvl2pPr marL="742950" indent="-285750"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defRPr/>
            </a:pPr>
            <a:endParaRPr lang="en-US" altLang="en-US" smtClean="0">
              <a:solidFill>
                <a:schemeClr val="tx2">
                  <a:lumMod val="50000"/>
                </a:schemeClr>
              </a:solidFill>
              <a:latin typeface="Calibri" panose="020F0502020204030204" pitchFamily="34" charset="0"/>
            </a:endParaRPr>
          </a:p>
        </p:txBody>
      </p:sp>
      <p:sp>
        <p:nvSpPr>
          <p:cNvPr id="2052" name="Ellipse 15"/>
          <p:cNvSpPr>
            <a:spLocks noChangeArrowheads="1"/>
          </p:cNvSpPr>
          <p:nvPr/>
        </p:nvSpPr>
        <p:spPr bwMode="auto">
          <a:xfrm>
            <a:off x="2836863" y="1921564"/>
            <a:ext cx="3165475" cy="3165475"/>
          </a:xfrm>
          <a:prstGeom prst="ellipse">
            <a:avLst/>
          </a:prstGeom>
          <a:solidFill>
            <a:schemeClr val="accent1">
              <a:lumMod val="40000"/>
              <a:lumOff val="60000"/>
            </a:schemeClr>
          </a:solidFill>
          <a:ln w="6350" algn="ctr">
            <a:solidFill>
              <a:schemeClr val="bg1"/>
            </a:solidFill>
            <a:round/>
            <a:headEnd/>
            <a:tailEnd/>
          </a:ln>
        </p:spPr>
        <p:txBody>
          <a:bodyPr/>
          <a:lstStyle>
            <a:lvl1pPr eaLnBrk="0" hangingPunct="0">
              <a:spcBef>
                <a:spcPct val="20000"/>
              </a:spcBef>
              <a:buFont typeface="Wingdings" pitchFamily="2" charset="2"/>
              <a:buChar char="§"/>
              <a:defRPr>
                <a:solidFill>
                  <a:schemeClr val="tx1"/>
                </a:solidFill>
                <a:latin typeface="Arial" charset="0"/>
                <a:cs typeface="Arial" charset="0"/>
              </a:defRPr>
            </a:lvl1pPr>
            <a:lvl2pPr marL="742950" indent="-285750"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defRPr/>
            </a:pPr>
            <a:endParaRPr lang="en-US" altLang="en-US" smtClean="0">
              <a:solidFill>
                <a:schemeClr val="tx2">
                  <a:lumMod val="50000"/>
                </a:schemeClr>
              </a:solidFill>
              <a:latin typeface="Calibri" panose="020F0502020204030204" pitchFamily="34" charset="0"/>
            </a:endParaRPr>
          </a:p>
        </p:txBody>
      </p:sp>
      <p:sp>
        <p:nvSpPr>
          <p:cNvPr id="2053" name="Ellipse 16"/>
          <p:cNvSpPr>
            <a:spLocks noChangeArrowheads="1"/>
          </p:cNvSpPr>
          <p:nvPr/>
        </p:nvSpPr>
        <p:spPr bwMode="auto">
          <a:xfrm>
            <a:off x="3186113" y="2270814"/>
            <a:ext cx="2466975" cy="2466975"/>
          </a:xfrm>
          <a:prstGeom prst="ellipse">
            <a:avLst/>
          </a:prstGeom>
          <a:solidFill>
            <a:schemeClr val="accent1">
              <a:lumMod val="60000"/>
              <a:lumOff val="40000"/>
            </a:schemeClr>
          </a:solidFill>
          <a:ln w="6350" algn="ctr">
            <a:solidFill>
              <a:schemeClr val="bg1"/>
            </a:solidFill>
            <a:round/>
            <a:headEnd/>
            <a:tailEnd/>
          </a:ln>
        </p:spPr>
        <p:txBody>
          <a:bodyPr/>
          <a:lstStyle>
            <a:lvl1pPr eaLnBrk="0" hangingPunct="0">
              <a:spcBef>
                <a:spcPct val="20000"/>
              </a:spcBef>
              <a:buFont typeface="Wingdings" pitchFamily="2" charset="2"/>
              <a:buChar char="§"/>
              <a:defRPr>
                <a:solidFill>
                  <a:schemeClr val="tx1"/>
                </a:solidFill>
                <a:latin typeface="Arial" charset="0"/>
                <a:cs typeface="Arial" charset="0"/>
              </a:defRPr>
            </a:lvl1pPr>
            <a:lvl2pPr marL="742950" indent="-285750"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defRPr/>
            </a:pPr>
            <a:endParaRPr lang="en-US" altLang="en-US" smtClean="0">
              <a:solidFill>
                <a:schemeClr val="tx2">
                  <a:lumMod val="50000"/>
                </a:schemeClr>
              </a:solidFill>
              <a:latin typeface="Calibri" panose="020F0502020204030204" pitchFamily="34" charset="0"/>
            </a:endParaRPr>
          </a:p>
        </p:txBody>
      </p:sp>
      <p:sp>
        <p:nvSpPr>
          <p:cNvPr id="2054" name="Ellipse 17"/>
          <p:cNvSpPr>
            <a:spLocks noChangeArrowheads="1"/>
          </p:cNvSpPr>
          <p:nvPr/>
        </p:nvSpPr>
        <p:spPr bwMode="auto">
          <a:xfrm>
            <a:off x="3603625" y="2688327"/>
            <a:ext cx="1630363" cy="1631950"/>
          </a:xfrm>
          <a:prstGeom prst="ellipse">
            <a:avLst/>
          </a:prstGeom>
          <a:solidFill>
            <a:schemeClr val="accent1">
              <a:lumMod val="75000"/>
            </a:schemeClr>
          </a:solidFill>
          <a:ln w="12700" algn="ctr">
            <a:solidFill>
              <a:schemeClr val="bg1"/>
            </a:solidFill>
            <a:round/>
            <a:headEnd/>
            <a:tailEnd/>
          </a:ln>
          <a:effectLst>
            <a:outerShdw blurRad="63500" sx="102000" sy="102000" algn="ctr" rotWithShape="0">
              <a:prstClr val="black">
                <a:alpha val="40000"/>
              </a:prstClr>
            </a:outerShdw>
          </a:effectLst>
        </p:spPr>
        <p:txBody>
          <a:bodyPr wrap="none" anchor="ctr"/>
          <a:lstStyle>
            <a:lvl1pPr eaLnBrk="0" hangingPunct="0">
              <a:spcBef>
                <a:spcPct val="20000"/>
              </a:spcBef>
              <a:buFont typeface="Wingdings" pitchFamily="2" charset="2"/>
              <a:buChar char="§"/>
              <a:defRPr>
                <a:solidFill>
                  <a:schemeClr val="tx1"/>
                </a:solidFill>
                <a:latin typeface="Arial" charset="0"/>
                <a:cs typeface="Arial" charset="0"/>
              </a:defRPr>
            </a:lvl1pPr>
            <a:lvl2pPr marL="742950" indent="-285750"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defRPr/>
            </a:pPr>
            <a:endParaRPr lang="en-US" altLang="en-US" smtClean="0">
              <a:solidFill>
                <a:schemeClr val="tx2">
                  <a:lumMod val="50000"/>
                </a:schemeClr>
              </a:solidFill>
              <a:latin typeface="Calibri" panose="020F0502020204030204" pitchFamily="34" charset="0"/>
            </a:endParaRPr>
          </a:p>
        </p:txBody>
      </p:sp>
      <p:pic>
        <p:nvPicPr>
          <p:cNvPr id="2055" name="Picture 60" descr="Bild23"/>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5220072" y="3212977"/>
            <a:ext cx="1260475" cy="430212"/>
          </a:xfrm>
          <a:prstGeom prst="rect">
            <a:avLst/>
          </a:prstGeom>
          <a:noFill/>
          <a:ln>
            <a:noFill/>
          </a:ln>
          <a:effectLst>
            <a:outerShdw blurRad="50800" dist="50800" dir="5400000" algn="ctr" rotWithShape="0">
              <a:schemeClr val="accent1">
                <a:lumMod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61" descr="Bild23"/>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4215382" y="4750307"/>
            <a:ext cx="428625" cy="838931"/>
          </a:xfrm>
          <a:prstGeom prst="rect">
            <a:avLst/>
          </a:prstGeom>
          <a:noFill/>
          <a:ln>
            <a:noFill/>
          </a:ln>
          <a:effectLst>
            <a:outerShdw blurRad="50800" dist="50800" dir="5400000" algn="ctr" rotWithShape="0">
              <a:schemeClr val="accent1">
                <a:lumMod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63" descr="Bild23"/>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2339752" y="3288402"/>
            <a:ext cx="505047" cy="430212"/>
          </a:xfrm>
          <a:prstGeom prst="rect">
            <a:avLst/>
          </a:prstGeom>
          <a:noFill/>
          <a:ln>
            <a:noFill/>
          </a:ln>
          <a:effectLst>
            <a:outerShdw blurRad="50800" dist="50800" dir="5400000" algn="ctr" rotWithShape="0">
              <a:schemeClr val="accent1">
                <a:lumMod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64" descr="Bild23"/>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3500000">
            <a:off x="2830318" y="4437215"/>
            <a:ext cx="428625" cy="546729"/>
          </a:xfrm>
          <a:prstGeom prst="rect">
            <a:avLst/>
          </a:prstGeom>
          <a:noFill/>
          <a:ln>
            <a:noFill/>
          </a:ln>
          <a:effectLst>
            <a:outerShdw blurRad="50800" dist="50800" dir="5400000" algn="ctr" rotWithShape="0">
              <a:schemeClr val="accent1">
                <a:lumMod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65" descr="Bild23"/>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8211523">
            <a:off x="5379116" y="4279787"/>
            <a:ext cx="430213" cy="832632"/>
          </a:xfrm>
          <a:prstGeom prst="rect">
            <a:avLst/>
          </a:prstGeom>
          <a:noFill/>
          <a:ln>
            <a:noFill/>
          </a:ln>
          <a:effectLst>
            <a:outerShdw blurRad="50800" dist="50800" dir="5400000" algn="ctr" rotWithShape="0">
              <a:schemeClr val="accent1">
                <a:lumMod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Freeform 18"/>
          <p:cNvSpPr>
            <a:spLocks/>
          </p:cNvSpPr>
          <p:nvPr/>
        </p:nvSpPr>
        <p:spPr bwMode="auto">
          <a:xfrm>
            <a:off x="3021013" y="1486589"/>
            <a:ext cx="2805112" cy="1871663"/>
          </a:xfrm>
          <a:custGeom>
            <a:avLst/>
            <a:gdLst>
              <a:gd name="T0" fmla="*/ 0 w 875"/>
              <a:gd name="T1" fmla="*/ 2147483647 h 584"/>
              <a:gd name="T2" fmla="*/ 2147483647 w 875"/>
              <a:gd name="T3" fmla="*/ 2147483647 h 584"/>
              <a:gd name="T4" fmla="*/ 2147483647 w 875"/>
              <a:gd name="T5" fmla="*/ 2147483647 h 584"/>
              <a:gd name="T6" fmla="*/ 2147483647 w 875"/>
              <a:gd name="T7" fmla="*/ 2147483647 h 584"/>
              <a:gd name="T8" fmla="*/ 2147483647 w 875"/>
              <a:gd name="T9" fmla="*/ 2147483647 h 584"/>
              <a:gd name="T10" fmla="*/ 0 w 875"/>
              <a:gd name="T11" fmla="*/ 2147483647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5" h="584">
                <a:moveTo>
                  <a:pt x="0" y="196"/>
                </a:moveTo>
                <a:cubicBezTo>
                  <a:pt x="388" y="584"/>
                  <a:pt x="388" y="584"/>
                  <a:pt x="388" y="584"/>
                </a:cubicBezTo>
                <a:cubicBezTo>
                  <a:pt x="388" y="584"/>
                  <a:pt x="435" y="537"/>
                  <a:pt x="490" y="584"/>
                </a:cubicBezTo>
                <a:cubicBezTo>
                  <a:pt x="875" y="191"/>
                  <a:pt x="875" y="191"/>
                  <a:pt x="875" y="191"/>
                </a:cubicBezTo>
                <a:cubicBezTo>
                  <a:pt x="864" y="180"/>
                  <a:pt x="690" y="6"/>
                  <a:pt x="445" y="2"/>
                </a:cubicBezTo>
                <a:cubicBezTo>
                  <a:pt x="313" y="0"/>
                  <a:pt x="160" y="47"/>
                  <a:pt x="0" y="196"/>
                </a:cubicBezTo>
              </a:path>
            </a:pathLst>
          </a:custGeom>
          <a:solidFill>
            <a:srgbClr val="C5C5C5">
              <a:alpha val="41960"/>
            </a:srgbClr>
          </a:solid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chemeClr val="tx2">
                  <a:lumMod val="50000"/>
                </a:schemeClr>
              </a:solidFill>
            </a:endParaRPr>
          </a:p>
        </p:txBody>
      </p:sp>
      <p:sp>
        <p:nvSpPr>
          <p:cNvPr id="2061" name="Freeform 114"/>
          <p:cNvSpPr>
            <a:spLocks/>
          </p:cNvSpPr>
          <p:nvPr/>
        </p:nvSpPr>
        <p:spPr bwMode="auto">
          <a:xfrm>
            <a:off x="2940050" y="1032564"/>
            <a:ext cx="2963863" cy="1101725"/>
          </a:xfrm>
          <a:custGeom>
            <a:avLst/>
            <a:gdLst>
              <a:gd name="T0" fmla="*/ 2147483647 w 1288"/>
              <a:gd name="T1" fmla="*/ 2147483647 h 477"/>
              <a:gd name="T2" fmla="*/ 0 w 1288"/>
              <a:gd name="T3" fmla="*/ 2147483647 h 477"/>
              <a:gd name="T4" fmla="*/ 2147483647 w 1288"/>
              <a:gd name="T5" fmla="*/ 2147483647 h 477"/>
              <a:gd name="T6" fmla="*/ 2147483647 w 1288"/>
              <a:gd name="T7" fmla="*/ 2147483647 h 477"/>
              <a:gd name="T8" fmla="*/ 2147483647 w 1288"/>
              <a:gd name="T9" fmla="*/ 2147483647 h 477"/>
              <a:gd name="T10" fmla="*/ 2147483647 w 1288"/>
              <a:gd name="T11" fmla="*/ 2147483647 h 477"/>
              <a:gd name="T12" fmla="*/ 2147483647 w 1288"/>
              <a:gd name="T13" fmla="*/ 2147483647 h 477"/>
              <a:gd name="T14" fmla="*/ 0 60000 65536"/>
              <a:gd name="T15" fmla="*/ 0 60000 65536"/>
              <a:gd name="T16" fmla="*/ 0 60000 65536"/>
              <a:gd name="T17" fmla="*/ 0 60000 65536"/>
              <a:gd name="T18" fmla="*/ 0 60000 65536"/>
              <a:gd name="T19" fmla="*/ 0 60000 65536"/>
              <a:gd name="T20" fmla="*/ 0 60000 65536"/>
              <a:gd name="T21" fmla="*/ 0 w 1288"/>
              <a:gd name="T22" fmla="*/ 0 h 477"/>
              <a:gd name="T23" fmla="*/ 1288 w 1288"/>
              <a:gd name="T24" fmla="*/ 477 h 4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8" h="477">
                <a:moveTo>
                  <a:pt x="40" y="477"/>
                </a:moveTo>
                <a:cubicBezTo>
                  <a:pt x="0" y="437"/>
                  <a:pt x="0" y="437"/>
                  <a:pt x="0" y="437"/>
                </a:cubicBezTo>
                <a:cubicBezTo>
                  <a:pt x="0" y="437"/>
                  <a:pt x="427" y="0"/>
                  <a:pt x="992" y="234"/>
                </a:cubicBezTo>
                <a:cubicBezTo>
                  <a:pt x="992" y="234"/>
                  <a:pt x="1192" y="314"/>
                  <a:pt x="1288" y="432"/>
                </a:cubicBezTo>
                <a:cubicBezTo>
                  <a:pt x="1245" y="474"/>
                  <a:pt x="1245" y="474"/>
                  <a:pt x="1245" y="474"/>
                </a:cubicBezTo>
                <a:cubicBezTo>
                  <a:pt x="1245" y="474"/>
                  <a:pt x="941" y="138"/>
                  <a:pt x="475" y="240"/>
                </a:cubicBezTo>
                <a:cubicBezTo>
                  <a:pt x="475" y="240"/>
                  <a:pt x="192" y="296"/>
                  <a:pt x="40" y="477"/>
                </a:cubicBezTo>
                <a:close/>
              </a:path>
            </a:pathLst>
          </a:custGeom>
          <a:solidFill>
            <a:schemeClr val="tx2">
              <a:lumMod val="75000"/>
            </a:schemeClr>
          </a:solidFill>
          <a:ln w="12700" cap="flat" cmpd="sng">
            <a:solidFill>
              <a:schemeClr val="bg1"/>
            </a:solidFill>
            <a:prstDash val="solid"/>
            <a:miter lim="800000"/>
            <a:headEnd/>
            <a:tailEnd/>
          </a:ln>
        </p:spPr>
        <p:txBody>
          <a:bodyPr wrap="none" anchor="ctr"/>
          <a:lstStyle/>
          <a:p>
            <a:pPr>
              <a:defRPr/>
            </a:pPr>
            <a:endParaRPr lang="en-US">
              <a:solidFill>
                <a:schemeClr val="tx2">
                  <a:lumMod val="50000"/>
                </a:schemeClr>
              </a:solidFill>
              <a:latin typeface="Calibri" panose="020F0502020204030204" pitchFamily="34" charset="0"/>
            </a:endParaRPr>
          </a:p>
        </p:txBody>
      </p:sp>
      <p:pic>
        <p:nvPicPr>
          <p:cNvPr id="2062" name="Picture 67" descr="Bild23"/>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3500000">
            <a:off x="2652100" y="2438011"/>
            <a:ext cx="1855989" cy="430213"/>
          </a:xfrm>
          <a:prstGeom prst="rect">
            <a:avLst/>
          </a:prstGeom>
          <a:noFill/>
          <a:ln>
            <a:noFill/>
          </a:ln>
          <a:effectLst>
            <a:outerShdw blurRad="50800" dist="50800" dir="5400000" algn="ctr" rotWithShape="0">
              <a:schemeClr val="accent1">
                <a:lumMod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69" descr="Bild23"/>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8100000">
            <a:off x="4856182" y="2227467"/>
            <a:ext cx="1260475" cy="430212"/>
          </a:xfrm>
          <a:prstGeom prst="rect">
            <a:avLst/>
          </a:prstGeom>
          <a:noFill/>
          <a:ln>
            <a:noFill/>
          </a:ln>
          <a:effectLst>
            <a:outerShdw blurRad="50800" dist="50800" dir="5400000" algn="ctr" rotWithShape="0">
              <a:schemeClr val="accent1">
                <a:lumMod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19"/>
          <p:cNvSpPr txBox="1">
            <a:spLocks noChangeArrowheads="1"/>
          </p:cNvSpPr>
          <p:nvPr/>
        </p:nvSpPr>
        <p:spPr bwMode="gray">
          <a:xfrm>
            <a:off x="3494216" y="1717010"/>
            <a:ext cx="19418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801688" eaLnBrk="0" hangingPunct="0">
              <a:spcBef>
                <a:spcPct val="20000"/>
              </a:spcBef>
              <a:buFont typeface="Wingdings" pitchFamily="2" charset="2"/>
              <a:buChar char="§"/>
              <a:defRPr>
                <a:solidFill>
                  <a:schemeClr val="tx1"/>
                </a:solidFill>
                <a:latin typeface="Arial" charset="0"/>
                <a:cs typeface="Arial" charset="0"/>
              </a:defRPr>
            </a:lvl1pPr>
            <a:lvl2pPr marL="742950" indent="-285750" defTabSz="801688" eaLnBrk="0" hangingPunct="0">
              <a:spcBef>
                <a:spcPct val="20000"/>
              </a:spcBef>
              <a:buChar char="–"/>
              <a:defRPr>
                <a:solidFill>
                  <a:schemeClr val="tx1"/>
                </a:solidFill>
                <a:latin typeface="Arial" charset="0"/>
                <a:cs typeface="Arial" charset="0"/>
              </a:defRPr>
            </a:lvl2pPr>
            <a:lvl3pPr marL="1143000" indent="-228600" defTabSz="801688" eaLnBrk="0" hangingPunct="0">
              <a:spcBef>
                <a:spcPct val="20000"/>
              </a:spcBef>
              <a:buChar char="•"/>
              <a:defRPr>
                <a:solidFill>
                  <a:schemeClr val="tx1"/>
                </a:solidFill>
                <a:latin typeface="Arial" charset="0"/>
                <a:cs typeface="Arial" charset="0"/>
              </a:defRPr>
            </a:lvl3pPr>
            <a:lvl4pPr marL="1600200" indent="-228600" defTabSz="801688" eaLnBrk="0" hangingPunct="0">
              <a:spcBef>
                <a:spcPct val="20000"/>
              </a:spcBef>
              <a:buChar char="–"/>
              <a:defRPr>
                <a:solidFill>
                  <a:schemeClr val="tx1"/>
                </a:solidFill>
                <a:latin typeface="Arial" charset="0"/>
                <a:cs typeface="Arial" charset="0"/>
              </a:defRPr>
            </a:lvl4pPr>
            <a:lvl5pPr marL="2057400" indent="-228600" defTabSz="801688" eaLnBrk="0" hangingPunct="0">
              <a:spcBef>
                <a:spcPct val="20000"/>
              </a:spcBef>
              <a:buChar char="»"/>
              <a:defRPr>
                <a:solidFill>
                  <a:schemeClr val="tx1"/>
                </a:solidFill>
                <a:latin typeface="Arial" charset="0"/>
                <a:cs typeface="Arial" charset="0"/>
              </a:defRPr>
            </a:lvl5pPr>
            <a:lvl6pPr marL="2514600" indent="-228600" defTabSz="801688" eaLnBrk="0" fontAlgn="base" hangingPunct="0">
              <a:spcBef>
                <a:spcPct val="20000"/>
              </a:spcBef>
              <a:spcAft>
                <a:spcPct val="0"/>
              </a:spcAft>
              <a:buChar char="»"/>
              <a:defRPr>
                <a:solidFill>
                  <a:schemeClr val="tx1"/>
                </a:solidFill>
                <a:latin typeface="Arial" charset="0"/>
                <a:cs typeface="Arial" charset="0"/>
              </a:defRPr>
            </a:lvl6pPr>
            <a:lvl7pPr marL="2971800" indent="-228600" defTabSz="801688" eaLnBrk="0" fontAlgn="base" hangingPunct="0">
              <a:spcBef>
                <a:spcPct val="20000"/>
              </a:spcBef>
              <a:spcAft>
                <a:spcPct val="0"/>
              </a:spcAft>
              <a:buChar char="»"/>
              <a:defRPr>
                <a:solidFill>
                  <a:schemeClr val="tx1"/>
                </a:solidFill>
                <a:latin typeface="Arial" charset="0"/>
                <a:cs typeface="Arial" charset="0"/>
              </a:defRPr>
            </a:lvl7pPr>
            <a:lvl8pPr marL="3429000" indent="-228600" defTabSz="801688" eaLnBrk="0" fontAlgn="base" hangingPunct="0">
              <a:spcBef>
                <a:spcPct val="20000"/>
              </a:spcBef>
              <a:spcAft>
                <a:spcPct val="0"/>
              </a:spcAft>
              <a:buChar char="»"/>
              <a:defRPr>
                <a:solidFill>
                  <a:schemeClr val="tx1"/>
                </a:solidFill>
                <a:latin typeface="Arial" charset="0"/>
                <a:cs typeface="Arial" charset="0"/>
              </a:defRPr>
            </a:lvl8pPr>
            <a:lvl9pPr marL="3886200" indent="-228600" defTabSz="801688"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spcAft>
                <a:spcPct val="40000"/>
              </a:spcAft>
              <a:buFontTx/>
              <a:buNone/>
              <a:defRPr/>
            </a:pPr>
            <a:r>
              <a:rPr lang="lt-LT" altLang="en-US" sz="1200" i="1" dirty="0" smtClean="0">
                <a:solidFill>
                  <a:schemeClr val="tx2">
                    <a:lumMod val="50000"/>
                  </a:schemeClr>
                </a:solidFill>
                <a:latin typeface="Calibri" panose="020F0502020204030204" pitchFamily="34" charset="0"/>
                <a:cs typeface="Times New Roman" pitchFamily="18" charset="0"/>
              </a:rPr>
              <a:t>Patirtis statybos sektoriuje</a:t>
            </a:r>
            <a:endParaRPr lang="de-DE" altLang="en-US" sz="1200" i="1" noProof="1" smtClean="0">
              <a:solidFill>
                <a:schemeClr val="tx2">
                  <a:lumMod val="50000"/>
                </a:schemeClr>
              </a:solidFill>
              <a:latin typeface="Calibri" panose="020F0502020204030204" pitchFamily="34" charset="0"/>
              <a:cs typeface="Times New Roman" pitchFamily="18" charset="0"/>
            </a:endParaRPr>
          </a:p>
        </p:txBody>
      </p:sp>
      <p:sp>
        <p:nvSpPr>
          <p:cNvPr id="2065" name="Text Box 19"/>
          <p:cNvSpPr txBox="1">
            <a:spLocks noChangeArrowheads="1"/>
          </p:cNvSpPr>
          <p:nvPr/>
        </p:nvSpPr>
        <p:spPr bwMode="gray">
          <a:xfrm>
            <a:off x="3707904" y="1980361"/>
            <a:ext cx="1511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801688" eaLnBrk="0" hangingPunct="0">
              <a:spcBef>
                <a:spcPct val="20000"/>
              </a:spcBef>
              <a:buFont typeface="Wingdings" pitchFamily="2" charset="2"/>
              <a:buChar char="§"/>
              <a:defRPr>
                <a:solidFill>
                  <a:schemeClr val="tx1"/>
                </a:solidFill>
                <a:latin typeface="Arial" charset="0"/>
                <a:cs typeface="Arial" charset="0"/>
              </a:defRPr>
            </a:lvl1pPr>
            <a:lvl2pPr marL="742950" indent="-285750" defTabSz="801688" eaLnBrk="0" hangingPunct="0">
              <a:spcBef>
                <a:spcPct val="20000"/>
              </a:spcBef>
              <a:buChar char="–"/>
              <a:defRPr>
                <a:solidFill>
                  <a:schemeClr val="tx1"/>
                </a:solidFill>
                <a:latin typeface="Arial" charset="0"/>
                <a:cs typeface="Arial" charset="0"/>
              </a:defRPr>
            </a:lvl2pPr>
            <a:lvl3pPr marL="1143000" indent="-228600" defTabSz="801688" eaLnBrk="0" hangingPunct="0">
              <a:spcBef>
                <a:spcPct val="20000"/>
              </a:spcBef>
              <a:buChar char="•"/>
              <a:defRPr>
                <a:solidFill>
                  <a:schemeClr val="tx1"/>
                </a:solidFill>
                <a:latin typeface="Arial" charset="0"/>
                <a:cs typeface="Arial" charset="0"/>
              </a:defRPr>
            </a:lvl3pPr>
            <a:lvl4pPr marL="1600200" indent="-228600" defTabSz="801688" eaLnBrk="0" hangingPunct="0">
              <a:spcBef>
                <a:spcPct val="20000"/>
              </a:spcBef>
              <a:buChar char="–"/>
              <a:defRPr>
                <a:solidFill>
                  <a:schemeClr val="tx1"/>
                </a:solidFill>
                <a:latin typeface="Arial" charset="0"/>
                <a:cs typeface="Arial" charset="0"/>
              </a:defRPr>
            </a:lvl4pPr>
            <a:lvl5pPr marL="2057400" indent="-228600" defTabSz="801688" eaLnBrk="0" hangingPunct="0">
              <a:spcBef>
                <a:spcPct val="20000"/>
              </a:spcBef>
              <a:buChar char="»"/>
              <a:defRPr>
                <a:solidFill>
                  <a:schemeClr val="tx1"/>
                </a:solidFill>
                <a:latin typeface="Arial" charset="0"/>
                <a:cs typeface="Arial" charset="0"/>
              </a:defRPr>
            </a:lvl5pPr>
            <a:lvl6pPr marL="2514600" indent="-228600" defTabSz="801688" eaLnBrk="0" fontAlgn="base" hangingPunct="0">
              <a:spcBef>
                <a:spcPct val="20000"/>
              </a:spcBef>
              <a:spcAft>
                <a:spcPct val="0"/>
              </a:spcAft>
              <a:buChar char="»"/>
              <a:defRPr>
                <a:solidFill>
                  <a:schemeClr val="tx1"/>
                </a:solidFill>
                <a:latin typeface="Arial" charset="0"/>
                <a:cs typeface="Arial" charset="0"/>
              </a:defRPr>
            </a:lvl6pPr>
            <a:lvl7pPr marL="2971800" indent="-228600" defTabSz="801688" eaLnBrk="0" fontAlgn="base" hangingPunct="0">
              <a:spcBef>
                <a:spcPct val="20000"/>
              </a:spcBef>
              <a:spcAft>
                <a:spcPct val="0"/>
              </a:spcAft>
              <a:buChar char="»"/>
              <a:defRPr>
                <a:solidFill>
                  <a:schemeClr val="tx1"/>
                </a:solidFill>
                <a:latin typeface="Arial" charset="0"/>
                <a:cs typeface="Arial" charset="0"/>
              </a:defRPr>
            </a:lvl7pPr>
            <a:lvl8pPr marL="3429000" indent="-228600" defTabSz="801688" eaLnBrk="0" fontAlgn="base" hangingPunct="0">
              <a:spcBef>
                <a:spcPct val="20000"/>
              </a:spcBef>
              <a:spcAft>
                <a:spcPct val="0"/>
              </a:spcAft>
              <a:buChar char="»"/>
              <a:defRPr>
                <a:solidFill>
                  <a:schemeClr val="tx1"/>
                </a:solidFill>
                <a:latin typeface="Arial" charset="0"/>
                <a:cs typeface="Arial" charset="0"/>
              </a:defRPr>
            </a:lvl8pPr>
            <a:lvl9pPr marL="3886200" indent="-228600" defTabSz="801688"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spcAft>
                <a:spcPct val="40000"/>
              </a:spcAft>
              <a:buFontTx/>
              <a:buNone/>
            </a:pPr>
            <a:r>
              <a:rPr lang="lt-LT" altLang="en-US" sz="1200" i="1" noProof="1" smtClean="0">
                <a:solidFill>
                  <a:schemeClr val="tx2">
                    <a:lumMod val="50000"/>
                  </a:schemeClr>
                </a:solidFill>
                <a:latin typeface="Calibri" pitchFamily="34" charset="0"/>
                <a:cs typeface="Times New Roman" pitchFamily="18" charset="0"/>
              </a:rPr>
              <a:t>Atitinkantis sektorių išsilavinimas</a:t>
            </a:r>
            <a:endParaRPr lang="de-DE" altLang="en-US" sz="1200" i="1" noProof="1">
              <a:solidFill>
                <a:schemeClr val="tx2">
                  <a:lumMod val="50000"/>
                </a:schemeClr>
              </a:solidFill>
              <a:latin typeface="Calibri" pitchFamily="34" charset="0"/>
              <a:cs typeface="Times New Roman" pitchFamily="18" charset="0"/>
            </a:endParaRPr>
          </a:p>
        </p:txBody>
      </p:sp>
      <p:sp>
        <p:nvSpPr>
          <p:cNvPr id="2068" name="WordArt 120"/>
          <p:cNvSpPr>
            <a:spLocks noChangeArrowheads="1" noChangeShapeType="1" noTextEdit="1"/>
          </p:cNvSpPr>
          <p:nvPr/>
        </p:nvSpPr>
        <p:spPr bwMode="auto">
          <a:xfrm>
            <a:off x="4049713" y="1484784"/>
            <a:ext cx="839787" cy="1793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275344"/>
              </a:avLst>
            </a:prstTxWarp>
          </a:bodyPr>
          <a:lstStyle/>
          <a:p>
            <a:pPr algn="ctr"/>
            <a:r>
              <a:rPr lang="lt-LT" sz="28700" b="1" kern="10" dirty="0" smtClean="0">
                <a:solidFill>
                  <a:schemeClr val="bg1"/>
                </a:solidFill>
                <a:latin typeface="Calibri"/>
              </a:rPr>
              <a:t>Rengėjai-ekspertai</a:t>
            </a:r>
            <a:endParaRPr lang="en-US" sz="28700" b="1" kern="10" dirty="0">
              <a:solidFill>
                <a:schemeClr val="bg1"/>
              </a:solidFill>
              <a:latin typeface="Calibri"/>
            </a:endParaRPr>
          </a:p>
        </p:txBody>
      </p:sp>
      <p:sp>
        <p:nvSpPr>
          <p:cNvPr id="93305" name="Oval 121"/>
          <p:cNvSpPr>
            <a:spLocks noChangeArrowheads="1"/>
          </p:cNvSpPr>
          <p:nvPr/>
        </p:nvSpPr>
        <p:spPr bwMode="auto">
          <a:xfrm>
            <a:off x="2943945" y="2420888"/>
            <a:ext cx="115887" cy="115887"/>
          </a:xfrm>
          <a:prstGeom prst="ellipse">
            <a:avLst/>
          </a:prstGeom>
          <a:gradFill rotWithShape="1">
            <a:gsLst>
              <a:gs pos="0">
                <a:schemeClr val="accent1">
                  <a:gamma/>
                  <a:tint val="50588"/>
                  <a:invGamma/>
                </a:schemeClr>
              </a:gs>
              <a:gs pos="100000">
                <a:schemeClr val="accent1"/>
              </a:gs>
            </a:gsLst>
            <a:lin ang="18900000" scaled="1"/>
          </a:gradFill>
          <a:ln w="9525">
            <a:solidFill>
              <a:schemeClr val="bg1"/>
            </a:solidFill>
            <a:round/>
            <a:headEnd/>
            <a:tailEnd/>
          </a:ln>
          <a:effectLst/>
        </p:spPr>
        <p:txBody>
          <a:bodyPr wrap="none" anchor="ctr"/>
          <a:lstStyle/>
          <a:p>
            <a:pPr>
              <a:defRPr/>
            </a:pPr>
            <a:endParaRPr lang="de-DE" sz="1400">
              <a:solidFill>
                <a:schemeClr val="tx2">
                  <a:lumMod val="50000"/>
                </a:schemeClr>
              </a:solidFill>
              <a:latin typeface="Calibri" panose="020F0502020204030204" pitchFamily="34" charset="0"/>
              <a:cs typeface="+mn-cs"/>
            </a:endParaRPr>
          </a:p>
        </p:txBody>
      </p:sp>
      <p:sp>
        <p:nvSpPr>
          <p:cNvPr id="93306" name="Oval 122"/>
          <p:cNvSpPr>
            <a:spLocks noChangeArrowheads="1"/>
          </p:cNvSpPr>
          <p:nvPr/>
        </p:nvSpPr>
        <p:spPr bwMode="auto">
          <a:xfrm>
            <a:off x="3203848" y="2636912"/>
            <a:ext cx="117475" cy="117475"/>
          </a:xfrm>
          <a:prstGeom prst="ellipse">
            <a:avLst/>
          </a:prstGeom>
          <a:gradFill rotWithShape="1">
            <a:gsLst>
              <a:gs pos="0">
                <a:schemeClr val="accent1">
                  <a:gamma/>
                  <a:tint val="50588"/>
                  <a:invGamma/>
                </a:schemeClr>
              </a:gs>
              <a:gs pos="100000">
                <a:schemeClr val="accent1"/>
              </a:gs>
            </a:gsLst>
            <a:lin ang="18900000" scaled="1"/>
          </a:gradFill>
          <a:ln w="9525">
            <a:solidFill>
              <a:schemeClr val="bg1"/>
            </a:solidFill>
            <a:round/>
            <a:headEnd/>
            <a:tailEnd/>
          </a:ln>
          <a:effectLst/>
        </p:spPr>
        <p:txBody>
          <a:bodyPr wrap="none" anchor="ctr"/>
          <a:lstStyle/>
          <a:p>
            <a:pPr>
              <a:defRPr/>
            </a:pPr>
            <a:endParaRPr lang="de-DE">
              <a:solidFill>
                <a:schemeClr val="tx2">
                  <a:lumMod val="50000"/>
                </a:schemeClr>
              </a:solidFill>
              <a:latin typeface="Calibri" panose="020F0502020204030204" pitchFamily="34" charset="0"/>
              <a:cs typeface="+mn-cs"/>
            </a:endParaRPr>
          </a:p>
        </p:txBody>
      </p:sp>
      <p:sp>
        <p:nvSpPr>
          <p:cNvPr id="93307" name="Oval 123"/>
          <p:cNvSpPr>
            <a:spLocks noChangeArrowheads="1"/>
          </p:cNvSpPr>
          <p:nvPr/>
        </p:nvSpPr>
        <p:spPr bwMode="auto">
          <a:xfrm>
            <a:off x="3491880" y="2924944"/>
            <a:ext cx="115888" cy="117475"/>
          </a:xfrm>
          <a:prstGeom prst="ellipse">
            <a:avLst/>
          </a:prstGeom>
          <a:gradFill rotWithShape="1">
            <a:gsLst>
              <a:gs pos="0">
                <a:schemeClr val="accent1">
                  <a:gamma/>
                  <a:tint val="50588"/>
                  <a:invGamma/>
                </a:schemeClr>
              </a:gs>
              <a:gs pos="100000">
                <a:schemeClr val="accent1"/>
              </a:gs>
            </a:gsLst>
            <a:lin ang="18900000" scaled="1"/>
          </a:gradFill>
          <a:ln w="9525">
            <a:solidFill>
              <a:schemeClr val="bg1"/>
            </a:solidFill>
            <a:round/>
            <a:headEnd/>
            <a:tailEnd/>
          </a:ln>
          <a:effectLst/>
        </p:spPr>
        <p:txBody>
          <a:bodyPr wrap="none" anchor="ctr"/>
          <a:lstStyle/>
          <a:p>
            <a:pPr>
              <a:defRPr/>
            </a:pPr>
            <a:endParaRPr lang="de-DE">
              <a:solidFill>
                <a:schemeClr val="tx2">
                  <a:lumMod val="50000"/>
                </a:schemeClr>
              </a:solidFill>
              <a:latin typeface="Calibri" panose="020F0502020204030204" pitchFamily="34" charset="0"/>
              <a:cs typeface="+mn-cs"/>
            </a:endParaRPr>
          </a:p>
        </p:txBody>
      </p:sp>
      <p:grpSp>
        <p:nvGrpSpPr>
          <p:cNvPr id="2076" name="Group 37"/>
          <p:cNvGrpSpPr>
            <a:grpSpLocks/>
          </p:cNvGrpSpPr>
          <p:nvPr/>
        </p:nvGrpSpPr>
        <p:grpSpPr bwMode="auto">
          <a:xfrm>
            <a:off x="4173538" y="3264589"/>
            <a:ext cx="504825" cy="485775"/>
            <a:chOff x="4684" y="485"/>
            <a:chExt cx="318" cy="306"/>
          </a:xfrm>
        </p:grpSpPr>
        <p:sp>
          <p:nvSpPr>
            <p:cNvPr id="2097" name="Oval 14"/>
            <p:cNvSpPr>
              <a:spLocks noChangeArrowheads="1"/>
            </p:cNvSpPr>
            <p:nvPr/>
          </p:nvSpPr>
          <p:spPr bwMode="auto">
            <a:xfrm rot="-1088192">
              <a:off x="4701" y="501"/>
              <a:ext cx="286" cy="286"/>
            </a:xfrm>
            <a:prstGeom prst="ellipse">
              <a:avLst/>
            </a:prstGeom>
            <a:gradFill rotWithShape="1">
              <a:gsLst>
                <a:gs pos="0">
                  <a:srgbClr val="9DC2EB">
                    <a:alpha val="81000"/>
                  </a:srgbClr>
                </a:gs>
                <a:gs pos="100000">
                  <a:srgbClr val="2A79D0"/>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eaLnBrk="0" hangingPunct="0">
                <a:spcBef>
                  <a:spcPct val="20000"/>
                </a:spcBef>
                <a:buFont typeface="Wingdings" pitchFamily="2" charset="2"/>
                <a:buChar char="§"/>
                <a:defRPr>
                  <a:solidFill>
                    <a:schemeClr val="tx1"/>
                  </a:solidFill>
                  <a:latin typeface="Arial" charset="0"/>
                  <a:cs typeface="Arial" charset="0"/>
                </a:defRPr>
              </a:lvl1pPr>
              <a:lvl2pPr marL="742950" indent="-285750"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endParaRPr lang="en-US" altLang="en-US">
                <a:solidFill>
                  <a:schemeClr val="tx2">
                    <a:lumMod val="50000"/>
                  </a:schemeClr>
                </a:solidFill>
                <a:latin typeface="Calibri" pitchFamily="34" charset="0"/>
              </a:endParaRPr>
            </a:p>
          </p:txBody>
        </p:sp>
        <p:sp>
          <p:nvSpPr>
            <p:cNvPr id="2098" name="Line 19"/>
            <p:cNvSpPr>
              <a:spLocks noChangeShapeType="1"/>
            </p:cNvSpPr>
            <p:nvPr/>
          </p:nvSpPr>
          <p:spPr bwMode="auto">
            <a:xfrm rot="-1088192">
              <a:off x="4769" y="51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2">
                    <a:lumMod val="50000"/>
                  </a:schemeClr>
                </a:solidFill>
              </a:endParaRPr>
            </a:p>
          </p:txBody>
        </p:sp>
        <p:sp>
          <p:nvSpPr>
            <p:cNvPr id="2099" name="Line 20"/>
            <p:cNvSpPr>
              <a:spLocks noChangeShapeType="1"/>
            </p:cNvSpPr>
            <p:nvPr/>
          </p:nvSpPr>
          <p:spPr bwMode="auto">
            <a:xfrm rot="-1088192">
              <a:off x="4769" y="514"/>
              <a:ext cx="0"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solidFill>
                  <a:schemeClr val="tx2">
                    <a:lumMod val="50000"/>
                  </a:schemeClr>
                </a:solidFill>
              </a:endParaRPr>
            </a:p>
          </p:txBody>
        </p:sp>
        <p:sp>
          <p:nvSpPr>
            <p:cNvPr id="2100" name="Line 21"/>
            <p:cNvSpPr>
              <a:spLocks noChangeShapeType="1"/>
            </p:cNvSpPr>
            <p:nvPr/>
          </p:nvSpPr>
          <p:spPr bwMode="auto">
            <a:xfrm rot="-1088192">
              <a:off x="4905" y="51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2">
                    <a:lumMod val="50000"/>
                  </a:schemeClr>
                </a:solidFill>
              </a:endParaRPr>
            </a:p>
          </p:txBody>
        </p:sp>
        <p:sp>
          <p:nvSpPr>
            <p:cNvPr id="2101" name="Line 22"/>
            <p:cNvSpPr>
              <a:spLocks noChangeShapeType="1"/>
            </p:cNvSpPr>
            <p:nvPr/>
          </p:nvSpPr>
          <p:spPr bwMode="auto">
            <a:xfrm rot="-1088192">
              <a:off x="4905" y="516"/>
              <a:ext cx="0"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solidFill>
                  <a:schemeClr val="tx2">
                    <a:lumMod val="50000"/>
                  </a:schemeClr>
                </a:solidFill>
              </a:endParaRPr>
            </a:p>
          </p:txBody>
        </p:sp>
        <p:sp>
          <p:nvSpPr>
            <p:cNvPr id="2102" name="Line 23"/>
            <p:cNvSpPr>
              <a:spLocks noChangeShapeType="1"/>
            </p:cNvSpPr>
            <p:nvPr/>
          </p:nvSpPr>
          <p:spPr bwMode="auto">
            <a:xfrm rot="-1088192">
              <a:off x="4706" y="69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2">
                    <a:lumMod val="50000"/>
                  </a:schemeClr>
                </a:solidFill>
              </a:endParaRPr>
            </a:p>
          </p:txBody>
        </p:sp>
        <p:sp>
          <p:nvSpPr>
            <p:cNvPr id="2103" name="Line 24"/>
            <p:cNvSpPr>
              <a:spLocks noChangeShapeType="1"/>
            </p:cNvSpPr>
            <p:nvPr/>
          </p:nvSpPr>
          <p:spPr bwMode="auto">
            <a:xfrm rot="-1088192">
              <a:off x="4706" y="696"/>
              <a:ext cx="0"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solidFill>
                  <a:schemeClr val="tx2">
                    <a:lumMod val="50000"/>
                  </a:schemeClr>
                </a:solidFill>
              </a:endParaRPr>
            </a:p>
          </p:txBody>
        </p:sp>
        <p:sp>
          <p:nvSpPr>
            <p:cNvPr id="2104" name="Line 25"/>
            <p:cNvSpPr>
              <a:spLocks noChangeShapeType="1"/>
            </p:cNvSpPr>
            <p:nvPr/>
          </p:nvSpPr>
          <p:spPr bwMode="auto">
            <a:xfrm rot="-1088192">
              <a:off x="4922" y="7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2">
                    <a:lumMod val="50000"/>
                  </a:schemeClr>
                </a:solidFill>
              </a:endParaRPr>
            </a:p>
          </p:txBody>
        </p:sp>
        <p:sp>
          <p:nvSpPr>
            <p:cNvPr id="2105" name="Line 26"/>
            <p:cNvSpPr>
              <a:spLocks noChangeShapeType="1"/>
            </p:cNvSpPr>
            <p:nvPr/>
          </p:nvSpPr>
          <p:spPr bwMode="auto">
            <a:xfrm rot="-1088192">
              <a:off x="4922" y="763"/>
              <a:ext cx="0"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solidFill>
                  <a:schemeClr val="tx2">
                    <a:lumMod val="50000"/>
                  </a:schemeClr>
                </a:solidFill>
              </a:endParaRPr>
            </a:p>
          </p:txBody>
        </p:sp>
        <p:sp>
          <p:nvSpPr>
            <p:cNvPr id="2106" name="Line 27"/>
            <p:cNvSpPr>
              <a:spLocks noChangeShapeType="1"/>
            </p:cNvSpPr>
            <p:nvPr/>
          </p:nvSpPr>
          <p:spPr bwMode="auto">
            <a:xfrm rot="-1088192">
              <a:off x="4841" y="4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2">
                    <a:lumMod val="50000"/>
                  </a:schemeClr>
                </a:solidFill>
              </a:endParaRPr>
            </a:p>
          </p:txBody>
        </p:sp>
        <p:sp>
          <p:nvSpPr>
            <p:cNvPr id="2107" name="Line 28"/>
            <p:cNvSpPr>
              <a:spLocks noChangeShapeType="1"/>
            </p:cNvSpPr>
            <p:nvPr/>
          </p:nvSpPr>
          <p:spPr bwMode="auto">
            <a:xfrm rot="-1088192">
              <a:off x="4841" y="490"/>
              <a:ext cx="0"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solidFill>
                  <a:schemeClr val="tx2">
                    <a:lumMod val="50000"/>
                  </a:schemeClr>
                </a:solidFill>
              </a:endParaRPr>
            </a:p>
          </p:txBody>
        </p:sp>
        <p:sp>
          <p:nvSpPr>
            <p:cNvPr id="2108" name="Line 30"/>
            <p:cNvSpPr>
              <a:spLocks noChangeShapeType="1"/>
            </p:cNvSpPr>
            <p:nvPr/>
          </p:nvSpPr>
          <p:spPr bwMode="auto">
            <a:xfrm rot="-1088192">
              <a:off x="4985" y="630"/>
              <a:ext cx="0"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solidFill>
                  <a:schemeClr val="tx2">
                    <a:lumMod val="50000"/>
                  </a:schemeClr>
                </a:solidFill>
              </a:endParaRPr>
            </a:p>
          </p:txBody>
        </p:sp>
        <p:sp>
          <p:nvSpPr>
            <p:cNvPr id="2109" name="Line 31"/>
            <p:cNvSpPr>
              <a:spLocks noChangeShapeType="1"/>
            </p:cNvSpPr>
            <p:nvPr/>
          </p:nvSpPr>
          <p:spPr bwMode="auto">
            <a:xfrm rot="-1088192">
              <a:off x="4785" y="775"/>
              <a:ext cx="0"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solidFill>
                  <a:schemeClr val="tx2">
                    <a:lumMod val="50000"/>
                  </a:schemeClr>
                </a:solidFill>
              </a:endParaRPr>
            </a:p>
          </p:txBody>
        </p:sp>
        <p:sp>
          <p:nvSpPr>
            <p:cNvPr id="2110" name="Freeform 29"/>
            <p:cNvSpPr>
              <a:spLocks/>
            </p:cNvSpPr>
            <p:nvPr/>
          </p:nvSpPr>
          <p:spPr bwMode="auto">
            <a:xfrm rot="-1088192">
              <a:off x="4688" y="568"/>
              <a:ext cx="259" cy="79"/>
            </a:xfrm>
            <a:custGeom>
              <a:avLst/>
              <a:gdLst>
                <a:gd name="T0" fmla="*/ 0 w 275"/>
                <a:gd name="T1" fmla="*/ 97 h 86"/>
                <a:gd name="T2" fmla="*/ 413 w 275"/>
                <a:gd name="T3" fmla="*/ 0 h 86"/>
                <a:gd name="T4" fmla="*/ 0 60000 65536"/>
                <a:gd name="T5" fmla="*/ 0 60000 65536"/>
                <a:gd name="T6" fmla="*/ 0 w 275"/>
                <a:gd name="T7" fmla="*/ 0 h 86"/>
                <a:gd name="T8" fmla="*/ 275 w 275"/>
                <a:gd name="T9" fmla="*/ 86 h 86"/>
              </a:gdLst>
              <a:ahLst/>
              <a:cxnLst>
                <a:cxn ang="T4">
                  <a:pos x="T0" y="T1"/>
                </a:cxn>
                <a:cxn ang="T5">
                  <a:pos x="T2" y="T3"/>
                </a:cxn>
              </a:cxnLst>
              <a:rect l="T6" t="T7" r="T8" b="T9"/>
              <a:pathLst>
                <a:path w="275" h="86">
                  <a:moveTo>
                    <a:pt x="0" y="86"/>
                  </a:moveTo>
                  <a:cubicBezTo>
                    <a:pt x="0" y="86"/>
                    <a:pt x="216" y="82"/>
                    <a:pt x="275" y="0"/>
                  </a:cubicBezTo>
                </a:path>
              </a:pathLst>
            </a:custGeom>
            <a:noFill/>
            <a:ln w="3175" cap="flat" cmpd="sng">
              <a:solidFill>
                <a:schemeClr val="bg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tx2">
                    <a:lumMod val="50000"/>
                  </a:schemeClr>
                </a:solidFill>
              </a:endParaRPr>
            </a:p>
          </p:txBody>
        </p:sp>
        <p:sp>
          <p:nvSpPr>
            <p:cNvPr id="2111" name="Freeform 32"/>
            <p:cNvSpPr>
              <a:spLocks/>
            </p:cNvSpPr>
            <p:nvPr/>
          </p:nvSpPr>
          <p:spPr bwMode="auto">
            <a:xfrm rot="-1088192">
              <a:off x="4766" y="678"/>
              <a:ext cx="236" cy="66"/>
            </a:xfrm>
            <a:custGeom>
              <a:avLst/>
              <a:gdLst>
                <a:gd name="T0" fmla="*/ 0 w 251"/>
                <a:gd name="T1" fmla="*/ 77 h 71"/>
                <a:gd name="T2" fmla="*/ 365 w 251"/>
                <a:gd name="T3" fmla="*/ 0 h 71"/>
                <a:gd name="T4" fmla="*/ 0 60000 65536"/>
                <a:gd name="T5" fmla="*/ 0 60000 65536"/>
                <a:gd name="T6" fmla="*/ 0 w 251"/>
                <a:gd name="T7" fmla="*/ 0 h 71"/>
                <a:gd name="T8" fmla="*/ 251 w 251"/>
                <a:gd name="T9" fmla="*/ 71 h 71"/>
              </a:gdLst>
              <a:ahLst/>
              <a:cxnLst>
                <a:cxn ang="T4">
                  <a:pos x="T0" y="T1"/>
                </a:cxn>
                <a:cxn ang="T5">
                  <a:pos x="T2" y="T3"/>
                </a:cxn>
              </a:cxnLst>
              <a:rect l="T6" t="T7" r="T8" b="T9"/>
              <a:pathLst>
                <a:path w="251" h="71">
                  <a:moveTo>
                    <a:pt x="0" y="61"/>
                  </a:moveTo>
                  <a:cubicBezTo>
                    <a:pt x="0" y="61"/>
                    <a:pt x="166" y="71"/>
                    <a:pt x="251" y="0"/>
                  </a:cubicBezTo>
                </a:path>
              </a:pathLst>
            </a:custGeom>
            <a:noFill/>
            <a:ln w="3175" cap="flat" cmpd="sng">
              <a:solidFill>
                <a:schemeClr val="bg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tx2">
                    <a:lumMod val="50000"/>
                  </a:schemeClr>
                </a:solidFill>
              </a:endParaRPr>
            </a:p>
          </p:txBody>
        </p:sp>
        <p:sp>
          <p:nvSpPr>
            <p:cNvPr id="2112" name="Freeform 33"/>
            <p:cNvSpPr>
              <a:spLocks/>
            </p:cNvSpPr>
            <p:nvPr/>
          </p:nvSpPr>
          <p:spPr bwMode="auto">
            <a:xfrm rot="-1088192">
              <a:off x="4851" y="493"/>
              <a:ext cx="55" cy="277"/>
            </a:xfrm>
            <a:custGeom>
              <a:avLst/>
              <a:gdLst>
                <a:gd name="T0" fmla="*/ 32 w 59"/>
                <a:gd name="T1" fmla="*/ 418 h 295"/>
                <a:gd name="T2" fmla="*/ 0 w 59"/>
                <a:gd name="T3" fmla="*/ 0 h 295"/>
                <a:gd name="T4" fmla="*/ 0 60000 65536"/>
                <a:gd name="T5" fmla="*/ 0 60000 65536"/>
                <a:gd name="T6" fmla="*/ 0 w 59"/>
                <a:gd name="T7" fmla="*/ 0 h 295"/>
                <a:gd name="T8" fmla="*/ 59 w 59"/>
                <a:gd name="T9" fmla="*/ 295 h 295"/>
              </a:gdLst>
              <a:ahLst/>
              <a:cxnLst>
                <a:cxn ang="T4">
                  <a:pos x="T0" y="T1"/>
                </a:cxn>
                <a:cxn ang="T5">
                  <a:pos x="T2" y="T3"/>
                </a:cxn>
              </a:cxnLst>
              <a:rect l="T6" t="T7" r="T8" b="T9"/>
              <a:pathLst>
                <a:path w="59" h="295">
                  <a:moveTo>
                    <a:pt x="24" y="295"/>
                  </a:moveTo>
                  <a:cubicBezTo>
                    <a:pt x="24" y="295"/>
                    <a:pt x="59" y="128"/>
                    <a:pt x="0" y="0"/>
                  </a:cubicBezTo>
                </a:path>
              </a:pathLst>
            </a:custGeom>
            <a:noFill/>
            <a:ln w="31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2">
                    <a:lumMod val="50000"/>
                  </a:schemeClr>
                </a:solidFill>
              </a:endParaRPr>
            </a:p>
          </p:txBody>
        </p:sp>
        <p:sp>
          <p:nvSpPr>
            <p:cNvPr id="2113" name="Freeform 34"/>
            <p:cNvSpPr>
              <a:spLocks/>
            </p:cNvSpPr>
            <p:nvPr/>
          </p:nvSpPr>
          <p:spPr bwMode="auto">
            <a:xfrm rot="-1088192">
              <a:off x="4772" y="525"/>
              <a:ext cx="104" cy="266"/>
            </a:xfrm>
            <a:custGeom>
              <a:avLst/>
              <a:gdLst>
                <a:gd name="T0" fmla="*/ 169 w 110"/>
                <a:gd name="T1" fmla="*/ 408 h 283"/>
                <a:gd name="T2" fmla="*/ 21 w 110"/>
                <a:gd name="T3" fmla="*/ 0 h 283"/>
                <a:gd name="T4" fmla="*/ 0 60000 65536"/>
                <a:gd name="T5" fmla="*/ 0 60000 65536"/>
                <a:gd name="T6" fmla="*/ 0 w 110"/>
                <a:gd name="T7" fmla="*/ 0 h 283"/>
                <a:gd name="T8" fmla="*/ 110 w 110"/>
                <a:gd name="T9" fmla="*/ 283 h 283"/>
              </a:gdLst>
              <a:ahLst/>
              <a:cxnLst>
                <a:cxn ang="T4">
                  <a:pos x="T0" y="T1"/>
                </a:cxn>
                <a:cxn ang="T5">
                  <a:pos x="T2" y="T3"/>
                </a:cxn>
              </a:cxnLst>
              <a:rect l="T6" t="T7" r="T8" b="T9"/>
              <a:pathLst>
                <a:path w="110" h="283">
                  <a:moveTo>
                    <a:pt x="110" y="283"/>
                  </a:moveTo>
                  <a:cubicBezTo>
                    <a:pt x="110" y="283"/>
                    <a:pt x="0" y="110"/>
                    <a:pt x="13" y="0"/>
                  </a:cubicBezTo>
                </a:path>
              </a:pathLst>
            </a:custGeom>
            <a:noFill/>
            <a:ln w="3175" cap="flat" cmpd="sng">
              <a:solidFill>
                <a:schemeClr val="bg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tx2">
                    <a:lumMod val="50000"/>
                  </a:schemeClr>
                </a:solidFill>
              </a:endParaRPr>
            </a:p>
          </p:txBody>
        </p:sp>
        <p:sp>
          <p:nvSpPr>
            <p:cNvPr id="2114" name="Freeform 35"/>
            <p:cNvSpPr>
              <a:spLocks/>
            </p:cNvSpPr>
            <p:nvPr/>
          </p:nvSpPr>
          <p:spPr bwMode="auto">
            <a:xfrm rot="-1088192">
              <a:off x="4684" y="544"/>
              <a:ext cx="114" cy="244"/>
            </a:xfrm>
            <a:custGeom>
              <a:avLst/>
              <a:gdLst>
                <a:gd name="T0" fmla="*/ 120 w 120"/>
                <a:gd name="T1" fmla="*/ 382 h 259"/>
                <a:gd name="T2" fmla="*/ 195 w 120"/>
                <a:gd name="T3" fmla="*/ 0 h 259"/>
                <a:gd name="T4" fmla="*/ 0 60000 65536"/>
                <a:gd name="T5" fmla="*/ 0 60000 65536"/>
                <a:gd name="T6" fmla="*/ 0 w 120"/>
                <a:gd name="T7" fmla="*/ 0 h 259"/>
                <a:gd name="T8" fmla="*/ 120 w 120"/>
                <a:gd name="T9" fmla="*/ 259 h 259"/>
              </a:gdLst>
              <a:ahLst/>
              <a:cxnLst>
                <a:cxn ang="T4">
                  <a:pos x="T0" y="T1"/>
                </a:cxn>
                <a:cxn ang="T5">
                  <a:pos x="T2" y="T3"/>
                </a:cxn>
              </a:cxnLst>
              <a:rect l="T6" t="T7" r="T8" b="T9"/>
              <a:pathLst>
                <a:path w="120" h="259">
                  <a:moveTo>
                    <a:pt x="74" y="259"/>
                  </a:moveTo>
                  <a:cubicBezTo>
                    <a:pt x="74" y="259"/>
                    <a:pt x="0" y="126"/>
                    <a:pt x="120" y="0"/>
                  </a:cubicBezTo>
                </a:path>
              </a:pathLst>
            </a:custGeom>
            <a:noFill/>
            <a:ln w="3175" cap="flat" cmpd="sng">
              <a:solidFill>
                <a:schemeClr val="bg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tx2">
                    <a:lumMod val="50000"/>
                  </a:schemeClr>
                </a:solidFill>
              </a:endParaRPr>
            </a:p>
          </p:txBody>
        </p:sp>
        <p:sp>
          <p:nvSpPr>
            <p:cNvPr id="2115" name="Freeform 36"/>
            <p:cNvSpPr>
              <a:spLocks/>
            </p:cNvSpPr>
            <p:nvPr/>
          </p:nvSpPr>
          <p:spPr bwMode="auto">
            <a:xfrm rot="-1088192">
              <a:off x="4824" y="485"/>
              <a:ext cx="156" cy="195"/>
            </a:xfrm>
            <a:custGeom>
              <a:avLst/>
              <a:gdLst>
                <a:gd name="T0" fmla="*/ 234 w 164"/>
                <a:gd name="T1" fmla="*/ 291 h 208"/>
                <a:gd name="T2" fmla="*/ 0 w 164"/>
                <a:gd name="T3" fmla="*/ 0 h 208"/>
                <a:gd name="T4" fmla="*/ 0 60000 65536"/>
                <a:gd name="T5" fmla="*/ 0 60000 65536"/>
                <a:gd name="T6" fmla="*/ 0 w 164"/>
                <a:gd name="T7" fmla="*/ 0 h 208"/>
                <a:gd name="T8" fmla="*/ 164 w 164"/>
                <a:gd name="T9" fmla="*/ 208 h 208"/>
              </a:gdLst>
              <a:ahLst/>
              <a:cxnLst>
                <a:cxn ang="T4">
                  <a:pos x="T0" y="T1"/>
                </a:cxn>
                <a:cxn ang="T5">
                  <a:pos x="T2" y="T3"/>
                </a:cxn>
              </a:cxnLst>
              <a:rect l="T6" t="T7" r="T8" b="T9"/>
              <a:pathLst>
                <a:path w="164" h="208">
                  <a:moveTo>
                    <a:pt x="140" y="208"/>
                  </a:moveTo>
                  <a:cubicBezTo>
                    <a:pt x="140" y="208"/>
                    <a:pt x="164" y="76"/>
                    <a:pt x="0" y="0"/>
                  </a:cubicBezTo>
                </a:path>
              </a:pathLst>
            </a:custGeom>
            <a:noFill/>
            <a:ln w="3175" cap="flat" cmpd="sng">
              <a:solidFill>
                <a:schemeClr val="bg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tx2">
                    <a:lumMod val="50000"/>
                  </a:schemeClr>
                </a:solidFill>
              </a:endParaRPr>
            </a:p>
          </p:txBody>
        </p:sp>
        <p:grpSp>
          <p:nvGrpSpPr>
            <p:cNvPr id="2116" name="Group 57"/>
            <p:cNvGrpSpPr>
              <a:grpSpLocks/>
            </p:cNvGrpSpPr>
            <p:nvPr/>
          </p:nvGrpSpPr>
          <p:grpSpPr bwMode="auto">
            <a:xfrm>
              <a:off x="4724" y="512"/>
              <a:ext cx="263" cy="261"/>
              <a:chOff x="4724" y="512"/>
              <a:chExt cx="263" cy="261"/>
            </a:xfrm>
          </p:grpSpPr>
          <p:sp>
            <p:nvSpPr>
              <p:cNvPr id="2117" name="Oval 75"/>
              <p:cNvSpPr>
                <a:spLocks noChangeArrowheads="1"/>
              </p:cNvSpPr>
              <p:nvPr/>
            </p:nvSpPr>
            <p:spPr bwMode="auto">
              <a:xfrm rot="20511808" flipV="1">
                <a:off x="4865" y="719"/>
                <a:ext cx="26" cy="27"/>
              </a:xfrm>
              <a:prstGeom prst="ellipse">
                <a:avLst/>
              </a:prstGeom>
              <a:gradFill rotWithShape="1">
                <a:gsLst>
                  <a:gs pos="0">
                    <a:srgbClr val="9DC2EB">
                      <a:alpha val="81000"/>
                    </a:srgbClr>
                  </a:gs>
                  <a:gs pos="100000">
                    <a:srgbClr val="0061B2"/>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lvl1pPr eaLnBrk="0" hangingPunct="0">
                  <a:spcBef>
                    <a:spcPct val="20000"/>
                  </a:spcBef>
                  <a:buFont typeface="Wingdings" pitchFamily="2" charset="2"/>
                  <a:buChar char="§"/>
                  <a:defRPr>
                    <a:solidFill>
                      <a:schemeClr val="tx1"/>
                    </a:solidFill>
                    <a:latin typeface="Arial" charset="0"/>
                    <a:cs typeface="Arial" charset="0"/>
                  </a:defRPr>
                </a:lvl1pPr>
                <a:lvl2pPr marL="742950" indent="-285750"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endParaRPr lang="en-US" altLang="en-US">
                  <a:solidFill>
                    <a:schemeClr val="tx2">
                      <a:lumMod val="50000"/>
                    </a:schemeClr>
                  </a:solidFill>
                  <a:latin typeface="Calibri" pitchFamily="34" charset="0"/>
                </a:endParaRPr>
              </a:p>
            </p:txBody>
          </p:sp>
          <p:sp>
            <p:nvSpPr>
              <p:cNvPr id="2118" name="Oval 72"/>
              <p:cNvSpPr>
                <a:spLocks noChangeArrowheads="1"/>
              </p:cNvSpPr>
              <p:nvPr/>
            </p:nvSpPr>
            <p:spPr bwMode="auto">
              <a:xfrm rot="20511808" flipV="1">
                <a:off x="4783" y="633"/>
                <a:ext cx="27" cy="26"/>
              </a:xfrm>
              <a:prstGeom prst="ellipse">
                <a:avLst/>
              </a:prstGeom>
              <a:gradFill rotWithShape="1">
                <a:gsLst>
                  <a:gs pos="0">
                    <a:srgbClr val="9DC2EB">
                      <a:alpha val="81000"/>
                    </a:srgbClr>
                  </a:gs>
                  <a:gs pos="100000">
                    <a:srgbClr val="0061B2"/>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lvl1pPr eaLnBrk="0" hangingPunct="0">
                  <a:spcBef>
                    <a:spcPct val="20000"/>
                  </a:spcBef>
                  <a:buFont typeface="Wingdings" pitchFamily="2" charset="2"/>
                  <a:buChar char="§"/>
                  <a:defRPr>
                    <a:solidFill>
                      <a:schemeClr val="tx1"/>
                    </a:solidFill>
                    <a:latin typeface="Arial" charset="0"/>
                    <a:cs typeface="Arial" charset="0"/>
                  </a:defRPr>
                </a:lvl1pPr>
                <a:lvl2pPr marL="742950" indent="-285750"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endParaRPr lang="en-US" altLang="en-US">
                  <a:solidFill>
                    <a:schemeClr val="tx2">
                      <a:lumMod val="50000"/>
                    </a:schemeClr>
                  </a:solidFill>
                  <a:latin typeface="Calibri" pitchFamily="34" charset="0"/>
                </a:endParaRPr>
              </a:p>
            </p:txBody>
          </p:sp>
          <p:sp>
            <p:nvSpPr>
              <p:cNvPr id="2119" name="Oval 78"/>
              <p:cNvSpPr>
                <a:spLocks noChangeArrowheads="1"/>
              </p:cNvSpPr>
              <p:nvPr/>
            </p:nvSpPr>
            <p:spPr bwMode="auto">
              <a:xfrm rot="20511808" flipV="1">
                <a:off x="4897" y="703"/>
                <a:ext cx="26" cy="27"/>
              </a:xfrm>
              <a:prstGeom prst="ellipse">
                <a:avLst/>
              </a:prstGeom>
              <a:gradFill rotWithShape="1">
                <a:gsLst>
                  <a:gs pos="0">
                    <a:srgbClr val="9DC2EB">
                      <a:alpha val="81000"/>
                    </a:srgbClr>
                  </a:gs>
                  <a:gs pos="100000">
                    <a:srgbClr val="0061B2"/>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lvl1pPr eaLnBrk="0" hangingPunct="0">
                  <a:spcBef>
                    <a:spcPct val="20000"/>
                  </a:spcBef>
                  <a:buFont typeface="Wingdings" pitchFamily="2" charset="2"/>
                  <a:buChar char="§"/>
                  <a:defRPr>
                    <a:solidFill>
                      <a:schemeClr val="tx1"/>
                    </a:solidFill>
                    <a:latin typeface="Arial" charset="0"/>
                    <a:cs typeface="Arial" charset="0"/>
                  </a:defRPr>
                </a:lvl1pPr>
                <a:lvl2pPr marL="742950" indent="-285750"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endParaRPr lang="en-US" altLang="en-US">
                  <a:solidFill>
                    <a:schemeClr val="tx2">
                      <a:lumMod val="50000"/>
                    </a:schemeClr>
                  </a:solidFill>
                  <a:latin typeface="Calibri" pitchFamily="34" charset="0"/>
                </a:endParaRPr>
              </a:p>
            </p:txBody>
          </p:sp>
          <p:sp>
            <p:nvSpPr>
              <p:cNvPr id="2120" name="Oval 81"/>
              <p:cNvSpPr>
                <a:spLocks noChangeArrowheads="1"/>
              </p:cNvSpPr>
              <p:nvPr/>
            </p:nvSpPr>
            <p:spPr bwMode="auto">
              <a:xfrm rot="20511808" flipV="1">
                <a:off x="4860" y="592"/>
                <a:ext cx="27" cy="26"/>
              </a:xfrm>
              <a:prstGeom prst="ellipse">
                <a:avLst/>
              </a:prstGeom>
              <a:gradFill rotWithShape="1">
                <a:gsLst>
                  <a:gs pos="0">
                    <a:srgbClr val="9DC2EB">
                      <a:alpha val="81000"/>
                    </a:srgbClr>
                  </a:gs>
                  <a:gs pos="100000">
                    <a:srgbClr val="0061B2"/>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lvl1pPr eaLnBrk="0" hangingPunct="0">
                  <a:spcBef>
                    <a:spcPct val="20000"/>
                  </a:spcBef>
                  <a:buFont typeface="Wingdings" pitchFamily="2" charset="2"/>
                  <a:buChar char="§"/>
                  <a:defRPr>
                    <a:solidFill>
                      <a:schemeClr val="tx1"/>
                    </a:solidFill>
                    <a:latin typeface="Arial" charset="0"/>
                    <a:cs typeface="Arial" charset="0"/>
                  </a:defRPr>
                </a:lvl1pPr>
                <a:lvl2pPr marL="742950" indent="-285750"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endParaRPr lang="en-US" altLang="en-US">
                  <a:solidFill>
                    <a:schemeClr val="tx2">
                      <a:lumMod val="50000"/>
                    </a:schemeClr>
                  </a:solidFill>
                  <a:latin typeface="Calibri" pitchFamily="34" charset="0"/>
                </a:endParaRPr>
              </a:p>
            </p:txBody>
          </p:sp>
          <p:sp>
            <p:nvSpPr>
              <p:cNvPr id="2121" name="Oval 84"/>
              <p:cNvSpPr>
                <a:spLocks noChangeArrowheads="1"/>
              </p:cNvSpPr>
              <p:nvPr/>
            </p:nvSpPr>
            <p:spPr bwMode="auto">
              <a:xfrm rot="20511808" flipV="1">
                <a:off x="4904" y="544"/>
                <a:ext cx="26" cy="27"/>
              </a:xfrm>
              <a:prstGeom prst="ellipse">
                <a:avLst/>
              </a:prstGeom>
              <a:gradFill rotWithShape="1">
                <a:gsLst>
                  <a:gs pos="0">
                    <a:srgbClr val="9DC2EB">
                      <a:alpha val="81000"/>
                    </a:srgbClr>
                  </a:gs>
                  <a:gs pos="100000">
                    <a:srgbClr val="0061B2"/>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lvl1pPr eaLnBrk="0" hangingPunct="0">
                  <a:spcBef>
                    <a:spcPct val="20000"/>
                  </a:spcBef>
                  <a:buFont typeface="Wingdings" pitchFamily="2" charset="2"/>
                  <a:buChar char="§"/>
                  <a:defRPr>
                    <a:solidFill>
                      <a:schemeClr val="tx1"/>
                    </a:solidFill>
                    <a:latin typeface="Arial" charset="0"/>
                    <a:cs typeface="Arial" charset="0"/>
                  </a:defRPr>
                </a:lvl1pPr>
                <a:lvl2pPr marL="742950" indent="-285750"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endParaRPr lang="en-US" altLang="en-US">
                  <a:solidFill>
                    <a:schemeClr val="tx2">
                      <a:lumMod val="50000"/>
                    </a:schemeClr>
                  </a:solidFill>
                  <a:latin typeface="Calibri" pitchFamily="34" charset="0"/>
                </a:endParaRPr>
              </a:p>
            </p:txBody>
          </p:sp>
          <p:sp>
            <p:nvSpPr>
              <p:cNvPr id="2122" name="Oval 87"/>
              <p:cNvSpPr>
                <a:spLocks noChangeArrowheads="1"/>
              </p:cNvSpPr>
              <p:nvPr/>
            </p:nvSpPr>
            <p:spPr bwMode="auto">
              <a:xfrm rot="20511808" flipV="1">
                <a:off x="4724" y="664"/>
                <a:ext cx="27" cy="27"/>
              </a:xfrm>
              <a:prstGeom prst="ellipse">
                <a:avLst/>
              </a:prstGeom>
              <a:gradFill rotWithShape="1">
                <a:gsLst>
                  <a:gs pos="0">
                    <a:srgbClr val="9DC2EB">
                      <a:alpha val="81000"/>
                    </a:srgbClr>
                  </a:gs>
                  <a:gs pos="100000">
                    <a:srgbClr val="0061B2"/>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lvl1pPr eaLnBrk="0" hangingPunct="0">
                  <a:spcBef>
                    <a:spcPct val="20000"/>
                  </a:spcBef>
                  <a:buFont typeface="Wingdings" pitchFamily="2" charset="2"/>
                  <a:buChar char="§"/>
                  <a:defRPr>
                    <a:solidFill>
                      <a:schemeClr val="tx1"/>
                    </a:solidFill>
                    <a:latin typeface="Arial" charset="0"/>
                    <a:cs typeface="Arial" charset="0"/>
                  </a:defRPr>
                </a:lvl1pPr>
                <a:lvl2pPr marL="742950" indent="-285750"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endParaRPr lang="en-US" altLang="en-US">
                  <a:solidFill>
                    <a:schemeClr val="tx2">
                      <a:lumMod val="50000"/>
                    </a:schemeClr>
                  </a:solidFill>
                  <a:latin typeface="Calibri" pitchFamily="34" charset="0"/>
                </a:endParaRPr>
              </a:p>
            </p:txBody>
          </p:sp>
          <p:sp>
            <p:nvSpPr>
              <p:cNvPr id="2123" name="Oval 90"/>
              <p:cNvSpPr>
                <a:spLocks noChangeArrowheads="1"/>
              </p:cNvSpPr>
              <p:nvPr/>
            </p:nvSpPr>
            <p:spPr bwMode="auto">
              <a:xfrm rot="20511808" flipV="1">
                <a:off x="4772" y="746"/>
                <a:ext cx="26" cy="27"/>
              </a:xfrm>
              <a:prstGeom prst="ellipse">
                <a:avLst/>
              </a:prstGeom>
              <a:gradFill rotWithShape="1">
                <a:gsLst>
                  <a:gs pos="0">
                    <a:srgbClr val="9DC2EB">
                      <a:alpha val="81000"/>
                    </a:srgbClr>
                  </a:gs>
                  <a:gs pos="100000">
                    <a:srgbClr val="0061B2"/>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lvl1pPr eaLnBrk="0" hangingPunct="0">
                  <a:spcBef>
                    <a:spcPct val="20000"/>
                  </a:spcBef>
                  <a:buFont typeface="Wingdings" pitchFamily="2" charset="2"/>
                  <a:buChar char="§"/>
                  <a:defRPr>
                    <a:solidFill>
                      <a:schemeClr val="tx1"/>
                    </a:solidFill>
                    <a:latin typeface="Arial" charset="0"/>
                    <a:cs typeface="Arial" charset="0"/>
                  </a:defRPr>
                </a:lvl1pPr>
                <a:lvl2pPr marL="742950" indent="-285750"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endParaRPr lang="en-US" altLang="en-US">
                  <a:solidFill>
                    <a:schemeClr val="tx2">
                      <a:lumMod val="50000"/>
                    </a:schemeClr>
                  </a:solidFill>
                  <a:latin typeface="Calibri" pitchFamily="34" charset="0"/>
                </a:endParaRPr>
              </a:p>
            </p:txBody>
          </p:sp>
          <p:sp>
            <p:nvSpPr>
              <p:cNvPr id="2124" name="Oval 93"/>
              <p:cNvSpPr>
                <a:spLocks noChangeArrowheads="1"/>
              </p:cNvSpPr>
              <p:nvPr/>
            </p:nvSpPr>
            <p:spPr bwMode="auto">
              <a:xfrm rot="20511808" flipV="1">
                <a:off x="4960" y="635"/>
                <a:ext cx="27" cy="27"/>
              </a:xfrm>
              <a:prstGeom prst="ellipse">
                <a:avLst/>
              </a:prstGeom>
              <a:gradFill rotWithShape="1">
                <a:gsLst>
                  <a:gs pos="0">
                    <a:srgbClr val="9DC2EB">
                      <a:alpha val="81000"/>
                    </a:srgbClr>
                  </a:gs>
                  <a:gs pos="100000">
                    <a:srgbClr val="0061B2"/>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lvl1pPr eaLnBrk="0" hangingPunct="0">
                  <a:spcBef>
                    <a:spcPct val="20000"/>
                  </a:spcBef>
                  <a:buFont typeface="Wingdings" pitchFamily="2" charset="2"/>
                  <a:buChar char="§"/>
                  <a:defRPr>
                    <a:solidFill>
                      <a:schemeClr val="tx1"/>
                    </a:solidFill>
                    <a:latin typeface="Arial" charset="0"/>
                    <a:cs typeface="Arial" charset="0"/>
                  </a:defRPr>
                </a:lvl1pPr>
                <a:lvl2pPr marL="742950" indent="-285750"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endParaRPr lang="en-US" altLang="en-US">
                  <a:solidFill>
                    <a:schemeClr val="tx2">
                      <a:lumMod val="50000"/>
                    </a:schemeClr>
                  </a:solidFill>
                  <a:latin typeface="Calibri" pitchFamily="34" charset="0"/>
                </a:endParaRPr>
              </a:p>
            </p:txBody>
          </p:sp>
          <p:sp>
            <p:nvSpPr>
              <p:cNvPr id="2125" name="Oval 96"/>
              <p:cNvSpPr>
                <a:spLocks noChangeArrowheads="1"/>
              </p:cNvSpPr>
              <p:nvPr/>
            </p:nvSpPr>
            <p:spPr bwMode="auto">
              <a:xfrm rot="20511808" flipV="1">
                <a:off x="4740" y="542"/>
                <a:ext cx="27" cy="26"/>
              </a:xfrm>
              <a:prstGeom prst="ellipse">
                <a:avLst/>
              </a:prstGeom>
              <a:gradFill rotWithShape="1">
                <a:gsLst>
                  <a:gs pos="0">
                    <a:srgbClr val="9DC2EB">
                      <a:alpha val="81000"/>
                    </a:srgbClr>
                  </a:gs>
                  <a:gs pos="100000">
                    <a:srgbClr val="0061B2"/>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lvl1pPr eaLnBrk="0" hangingPunct="0">
                  <a:spcBef>
                    <a:spcPct val="20000"/>
                  </a:spcBef>
                  <a:buFont typeface="Wingdings" pitchFamily="2" charset="2"/>
                  <a:buChar char="§"/>
                  <a:defRPr>
                    <a:solidFill>
                      <a:schemeClr val="tx1"/>
                    </a:solidFill>
                    <a:latin typeface="Arial" charset="0"/>
                    <a:cs typeface="Arial" charset="0"/>
                  </a:defRPr>
                </a:lvl1pPr>
                <a:lvl2pPr marL="742950" indent="-285750"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endParaRPr lang="en-US" altLang="en-US">
                  <a:solidFill>
                    <a:schemeClr val="tx2">
                      <a:lumMod val="50000"/>
                    </a:schemeClr>
                  </a:solidFill>
                  <a:latin typeface="Calibri" pitchFamily="34" charset="0"/>
                </a:endParaRPr>
              </a:p>
            </p:txBody>
          </p:sp>
          <p:sp>
            <p:nvSpPr>
              <p:cNvPr id="2126" name="Oval 99"/>
              <p:cNvSpPr>
                <a:spLocks noChangeArrowheads="1"/>
              </p:cNvSpPr>
              <p:nvPr/>
            </p:nvSpPr>
            <p:spPr bwMode="auto">
              <a:xfrm rot="20511808" flipV="1">
                <a:off x="4804" y="512"/>
                <a:ext cx="26" cy="27"/>
              </a:xfrm>
              <a:prstGeom prst="ellipse">
                <a:avLst/>
              </a:prstGeom>
              <a:gradFill rotWithShape="1">
                <a:gsLst>
                  <a:gs pos="0">
                    <a:srgbClr val="9DC2EB">
                      <a:alpha val="81000"/>
                    </a:srgbClr>
                  </a:gs>
                  <a:gs pos="100000">
                    <a:srgbClr val="0061B2"/>
                  </a:gs>
                </a:gsLst>
                <a:path path="shape">
                  <a:fillToRect l="50000" t="50000" r="50000" b="50000"/>
                </a:path>
              </a:gradFill>
              <a:ln>
                <a:noFill/>
              </a:ln>
              <a:effectLst/>
              <a:extLst>
                <a:ext uri="{91240B29-F687-4F45-9708-019B960494DF}">
                  <a14:hiddenLine xmlns:a14="http://schemas.microsoft.com/office/drawing/2010/main" w="31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lvl1pPr eaLnBrk="0" hangingPunct="0">
                  <a:spcBef>
                    <a:spcPct val="20000"/>
                  </a:spcBef>
                  <a:buFont typeface="Wingdings" pitchFamily="2" charset="2"/>
                  <a:buChar char="§"/>
                  <a:defRPr>
                    <a:solidFill>
                      <a:schemeClr val="tx1"/>
                    </a:solidFill>
                    <a:latin typeface="Arial" charset="0"/>
                    <a:cs typeface="Arial" charset="0"/>
                  </a:defRPr>
                </a:lvl1pPr>
                <a:lvl2pPr marL="742950" indent="-285750"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endParaRPr lang="en-US" altLang="en-US">
                  <a:solidFill>
                    <a:schemeClr val="tx2">
                      <a:lumMod val="50000"/>
                    </a:schemeClr>
                  </a:solidFill>
                  <a:latin typeface="Calibri" pitchFamily="34" charset="0"/>
                </a:endParaRPr>
              </a:p>
            </p:txBody>
          </p:sp>
        </p:grpSp>
      </p:grpSp>
      <p:sp>
        <p:nvSpPr>
          <p:cNvPr id="72" name="Text Box 20"/>
          <p:cNvSpPr txBox="1">
            <a:spLocks noChangeArrowheads="1"/>
          </p:cNvSpPr>
          <p:nvPr/>
        </p:nvSpPr>
        <p:spPr bwMode="gray">
          <a:xfrm>
            <a:off x="1724092" y="1845364"/>
            <a:ext cx="11143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688" eaLnBrk="0" hangingPunct="0">
              <a:spcBef>
                <a:spcPct val="20000"/>
              </a:spcBef>
              <a:buFont typeface="Wingdings" pitchFamily="2" charset="2"/>
              <a:buChar char="§"/>
              <a:defRPr>
                <a:solidFill>
                  <a:schemeClr val="tx1"/>
                </a:solidFill>
                <a:latin typeface="Arial" charset="0"/>
                <a:cs typeface="Arial" charset="0"/>
              </a:defRPr>
            </a:lvl1pPr>
            <a:lvl2pPr marL="742950" indent="-285750" defTabSz="801688" eaLnBrk="0" hangingPunct="0">
              <a:spcBef>
                <a:spcPct val="20000"/>
              </a:spcBef>
              <a:buChar char="–"/>
              <a:defRPr>
                <a:solidFill>
                  <a:schemeClr val="tx1"/>
                </a:solidFill>
                <a:latin typeface="Arial" charset="0"/>
                <a:cs typeface="Arial" charset="0"/>
              </a:defRPr>
            </a:lvl2pPr>
            <a:lvl3pPr marL="1143000" indent="-228600" defTabSz="801688" eaLnBrk="0" hangingPunct="0">
              <a:spcBef>
                <a:spcPct val="20000"/>
              </a:spcBef>
              <a:buChar char="•"/>
              <a:defRPr>
                <a:solidFill>
                  <a:schemeClr val="tx1"/>
                </a:solidFill>
                <a:latin typeface="Arial" charset="0"/>
                <a:cs typeface="Arial" charset="0"/>
              </a:defRPr>
            </a:lvl3pPr>
            <a:lvl4pPr marL="1600200" indent="-228600" defTabSz="801688" eaLnBrk="0" hangingPunct="0">
              <a:spcBef>
                <a:spcPct val="20000"/>
              </a:spcBef>
              <a:buChar char="–"/>
              <a:defRPr>
                <a:solidFill>
                  <a:schemeClr val="tx1"/>
                </a:solidFill>
                <a:latin typeface="Arial" charset="0"/>
                <a:cs typeface="Arial" charset="0"/>
              </a:defRPr>
            </a:lvl4pPr>
            <a:lvl5pPr marL="2057400" indent="-228600" defTabSz="801688" eaLnBrk="0" hangingPunct="0">
              <a:spcBef>
                <a:spcPct val="20000"/>
              </a:spcBef>
              <a:buChar char="»"/>
              <a:defRPr>
                <a:solidFill>
                  <a:schemeClr val="tx1"/>
                </a:solidFill>
                <a:latin typeface="Arial" charset="0"/>
                <a:cs typeface="Arial" charset="0"/>
              </a:defRPr>
            </a:lvl5pPr>
            <a:lvl6pPr marL="2514600" indent="-228600" defTabSz="801688" eaLnBrk="0" fontAlgn="base" hangingPunct="0">
              <a:spcBef>
                <a:spcPct val="20000"/>
              </a:spcBef>
              <a:spcAft>
                <a:spcPct val="0"/>
              </a:spcAft>
              <a:buChar char="»"/>
              <a:defRPr>
                <a:solidFill>
                  <a:schemeClr val="tx1"/>
                </a:solidFill>
                <a:latin typeface="Arial" charset="0"/>
                <a:cs typeface="Arial" charset="0"/>
              </a:defRPr>
            </a:lvl6pPr>
            <a:lvl7pPr marL="2971800" indent="-228600" defTabSz="801688" eaLnBrk="0" fontAlgn="base" hangingPunct="0">
              <a:spcBef>
                <a:spcPct val="20000"/>
              </a:spcBef>
              <a:spcAft>
                <a:spcPct val="0"/>
              </a:spcAft>
              <a:buChar char="»"/>
              <a:defRPr>
                <a:solidFill>
                  <a:schemeClr val="tx1"/>
                </a:solidFill>
                <a:latin typeface="Arial" charset="0"/>
                <a:cs typeface="Arial" charset="0"/>
              </a:defRPr>
            </a:lvl7pPr>
            <a:lvl8pPr marL="3429000" indent="-228600" defTabSz="801688" eaLnBrk="0" fontAlgn="base" hangingPunct="0">
              <a:spcBef>
                <a:spcPct val="20000"/>
              </a:spcBef>
              <a:spcAft>
                <a:spcPct val="0"/>
              </a:spcAft>
              <a:buChar char="»"/>
              <a:defRPr>
                <a:solidFill>
                  <a:schemeClr val="tx1"/>
                </a:solidFill>
                <a:latin typeface="Arial" charset="0"/>
                <a:cs typeface="Arial" charset="0"/>
              </a:defRPr>
            </a:lvl8pPr>
            <a:lvl9pPr marL="3886200" indent="-228600" defTabSz="801688" eaLnBrk="0" fontAlgn="base" hangingPunct="0">
              <a:spcBef>
                <a:spcPct val="20000"/>
              </a:spcBef>
              <a:spcAft>
                <a:spcPct val="0"/>
              </a:spcAft>
              <a:buChar char="»"/>
              <a:defRPr>
                <a:solidFill>
                  <a:schemeClr val="tx1"/>
                </a:solidFill>
                <a:latin typeface="Arial" charset="0"/>
                <a:cs typeface="Arial" charset="0"/>
              </a:defRPr>
            </a:lvl9pPr>
          </a:lstStyle>
          <a:p>
            <a:pPr algn="r" eaLnBrk="1" hangingPunct="1">
              <a:spcBef>
                <a:spcPct val="0"/>
              </a:spcBef>
              <a:spcAft>
                <a:spcPct val="40000"/>
              </a:spcAft>
              <a:buFontTx/>
              <a:buNone/>
              <a:defRPr/>
            </a:pPr>
            <a:r>
              <a:rPr lang="lt-LT" altLang="en-US" sz="1400" noProof="1">
                <a:solidFill>
                  <a:schemeClr val="tx2">
                    <a:lumMod val="50000"/>
                  </a:schemeClr>
                </a:solidFill>
                <a:latin typeface="Calibri" panose="020F0502020204030204" pitchFamily="34" charset="0"/>
              </a:rPr>
              <a:t>Projekto </a:t>
            </a:r>
            <a:r>
              <a:rPr lang="lt-LT" altLang="en-US" sz="1400" noProof="1" smtClean="0">
                <a:solidFill>
                  <a:schemeClr val="tx2">
                    <a:lumMod val="50000"/>
                  </a:schemeClr>
                </a:solidFill>
                <a:latin typeface="Calibri" panose="020F0502020204030204" pitchFamily="34" charset="0"/>
              </a:rPr>
              <a:t>reikalavimai</a:t>
            </a:r>
            <a:endParaRPr lang="en-US" altLang="en-US" sz="1400" noProof="1">
              <a:solidFill>
                <a:schemeClr val="tx2">
                  <a:lumMod val="50000"/>
                </a:schemeClr>
              </a:solidFill>
              <a:latin typeface="Calibri" panose="020F0502020204030204" pitchFamily="34" charset="0"/>
            </a:endParaRPr>
          </a:p>
        </p:txBody>
      </p:sp>
      <p:sp>
        <p:nvSpPr>
          <p:cNvPr id="2078" name="Text Box 19"/>
          <p:cNvSpPr txBox="1">
            <a:spLocks noChangeArrowheads="1"/>
          </p:cNvSpPr>
          <p:nvPr/>
        </p:nvSpPr>
        <p:spPr bwMode="gray">
          <a:xfrm>
            <a:off x="3621459" y="3502749"/>
            <a:ext cx="1598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spcBef>
                <a:spcPct val="20000"/>
              </a:spcBef>
              <a:buFont typeface="Wingdings" pitchFamily="2" charset="2"/>
              <a:buChar char="§"/>
              <a:defRPr>
                <a:solidFill>
                  <a:schemeClr val="tx1"/>
                </a:solidFill>
                <a:latin typeface="Arial" charset="0"/>
                <a:cs typeface="Arial" charset="0"/>
              </a:defRPr>
            </a:lvl1pPr>
            <a:lvl2pPr marL="742950" indent="-285750" defTabSz="801688" eaLnBrk="0" hangingPunct="0">
              <a:spcBef>
                <a:spcPct val="20000"/>
              </a:spcBef>
              <a:buChar char="–"/>
              <a:defRPr>
                <a:solidFill>
                  <a:schemeClr val="tx1"/>
                </a:solidFill>
                <a:latin typeface="Arial" charset="0"/>
                <a:cs typeface="Arial" charset="0"/>
              </a:defRPr>
            </a:lvl2pPr>
            <a:lvl3pPr marL="1143000" indent="-228600" defTabSz="801688" eaLnBrk="0" hangingPunct="0">
              <a:spcBef>
                <a:spcPct val="20000"/>
              </a:spcBef>
              <a:buChar char="•"/>
              <a:defRPr>
                <a:solidFill>
                  <a:schemeClr val="tx1"/>
                </a:solidFill>
                <a:latin typeface="Arial" charset="0"/>
                <a:cs typeface="Arial" charset="0"/>
              </a:defRPr>
            </a:lvl3pPr>
            <a:lvl4pPr marL="1600200" indent="-228600" defTabSz="801688" eaLnBrk="0" hangingPunct="0">
              <a:spcBef>
                <a:spcPct val="20000"/>
              </a:spcBef>
              <a:buChar char="–"/>
              <a:defRPr>
                <a:solidFill>
                  <a:schemeClr val="tx1"/>
                </a:solidFill>
                <a:latin typeface="Arial" charset="0"/>
                <a:cs typeface="Arial" charset="0"/>
              </a:defRPr>
            </a:lvl4pPr>
            <a:lvl5pPr marL="2057400" indent="-228600" defTabSz="801688" eaLnBrk="0" hangingPunct="0">
              <a:spcBef>
                <a:spcPct val="20000"/>
              </a:spcBef>
              <a:buChar char="»"/>
              <a:defRPr>
                <a:solidFill>
                  <a:schemeClr val="tx1"/>
                </a:solidFill>
                <a:latin typeface="Arial" charset="0"/>
                <a:cs typeface="Arial" charset="0"/>
              </a:defRPr>
            </a:lvl5pPr>
            <a:lvl6pPr marL="2514600" indent="-228600" defTabSz="801688" eaLnBrk="0" fontAlgn="base" hangingPunct="0">
              <a:spcBef>
                <a:spcPct val="20000"/>
              </a:spcBef>
              <a:spcAft>
                <a:spcPct val="0"/>
              </a:spcAft>
              <a:buChar char="»"/>
              <a:defRPr>
                <a:solidFill>
                  <a:schemeClr val="tx1"/>
                </a:solidFill>
                <a:latin typeface="Arial" charset="0"/>
                <a:cs typeface="Arial" charset="0"/>
              </a:defRPr>
            </a:lvl6pPr>
            <a:lvl7pPr marL="2971800" indent="-228600" defTabSz="801688" eaLnBrk="0" fontAlgn="base" hangingPunct="0">
              <a:spcBef>
                <a:spcPct val="20000"/>
              </a:spcBef>
              <a:spcAft>
                <a:spcPct val="0"/>
              </a:spcAft>
              <a:buChar char="»"/>
              <a:defRPr>
                <a:solidFill>
                  <a:schemeClr val="tx1"/>
                </a:solidFill>
                <a:latin typeface="Arial" charset="0"/>
                <a:cs typeface="Arial" charset="0"/>
              </a:defRPr>
            </a:lvl7pPr>
            <a:lvl8pPr marL="3429000" indent="-228600" defTabSz="801688" eaLnBrk="0" fontAlgn="base" hangingPunct="0">
              <a:spcBef>
                <a:spcPct val="20000"/>
              </a:spcBef>
              <a:spcAft>
                <a:spcPct val="0"/>
              </a:spcAft>
              <a:buChar char="»"/>
              <a:defRPr>
                <a:solidFill>
                  <a:schemeClr val="tx1"/>
                </a:solidFill>
                <a:latin typeface="Arial" charset="0"/>
                <a:cs typeface="Arial" charset="0"/>
              </a:defRPr>
            </a:lvl8pPr>
            <a:lvl9pPr marL="3886200" indent="-228600" defTabSz="801688"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spcAft>
                <a:spcPct val="40000"/>
              </a:spcAft>
              <a:buFontTx/>
              <a:buNone/>
            </a:pPr>
            <a:r>
              <a:rPr lang="lt-LT" altLang="en-US" sz="1400" b="1" noProof="1" smtClean="0">
                <a:solidFill>
                  <a:schemeClr val="bg1"/>
                </a:solidFill>
                <a:latin typeface="Calibri" pitchFamily="34" charset="0"/>
                <a:cs typeface="Times New Roman" pitchFamily="18" charset="0"/>
              </a:rPr>
              <a:t>STATYBOS SEKTORIAUS PROFESINIS STANDARTAS</a:t>
            </a:r>
            <a:endParaRPr lang="en-US" altLang="en-US" sz="1400" b="1" noProof="1">
              <a:solidFill>
                <a:schemeClr val="bg1"/>
              </a:solidFill>
              <a:latin typeface="Calibri" pitchFamily="34" charset="0"/>
              <a:cs typeface="Times New Roman" pitchFamily="18" charset="0"/>
            </a:endParaRPr>
          </a:p>
        </p:txBody>
      </p:sp>
      <p:sp>
        <p:nvSpPr>
          <p:cNvPr id="74" name="Text Box 20"/>
          <p:cNvSpPr txBox="1">
            <a:spLocks noChangeArrowheads="1"/>
          </p:cNvSpPr>
          <p:nvPr/>
        </p:nvSpPr>
        <p:spPr bwMode="gray">
          <a:xfrm>
            <a:off x="539552" y="3212976"/>
            <a:ext cx="17954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spcBef>
                <a:spcPct val="20000"/>
              </a:spcBef>
              <a:buFont typeface="Wingdings" pitchFamily="2" charset="2"/>
              <a:buChar char="§"/>
              <a:defRPr>
                <a:solidFill>
                  <a:schemeClr val="tx1"/>
                </a:solidFill>
                <a:latin typeface="Arial" charset="0"/>
                <a:cs typeface="Arial" charset="0"/>
              </a:defRPr>
            </a:lvl1pPr>
            <a:lvl2pPr marL="742950" indent="-285750" defTabSz="801688" eaLnBrk="0" hangingPunct="0">
              <a:spcBef>
                <a:spcPct val="20000"/>
              </a:spcBef>
              <a:buChar char="–"/>
              <a:defRPr>
                <a:solidFill>
                  <a:schemeClr val="tx1"/>
                </a:solidFill>
                <a:latin typeface="Arial" charset="0"/>
                <a:cs typeface="Arial" charset="0"/>
              </a:defRPr>
            </a:lvl2pPr>
            <a:lvl3pPr marL="1143000" indent="-228600" defTabSz="801688" eaLnBrk="0" hangingPunct="0">
              <a:spcBef>
                <a:spcPct val="20000"/>
              </a:spcBef>
              <a:buChar char="•"/>
              <a:defRPr>
                <a:solidFill>
                  <a:schemeClr val="tx1"/>
                </a:solidFill>
                <a:latin typeface="Arial" charset="0"/>
                <a:cs typeface="Arial" charset="0"/>
              </a:defRPr>
            </a:lvl3pPr>
            <a:lvl4pPr marL="1600200" indent="-228600" defTabSz="801688" eaLnBrk="0" hangingPunct="0">
              <a:spcBef>
                <a:spcPct val="20000"/>
              </a:spcBef>
              <a:buChar char="–"/>
              <a:defRPr>
                <a:solidFill>
                  <a:schemeClr val="tx1"/>
                </a:solidFill>
                <a:latin typeface="Arial" charset="0"/>
                <a:cs typeface="Arial" charset="0"/>
              </a:defRPr>
            </a:lvl4pPr>
            <a:lvl5pPr marL="2057400" indent="-228600" defTabSz="801688" eaLnBrk="0" hangingPunct="0">
              <a:spcBef>
                <a:spcPct val="20000"/>
              </a:spcBef>
              <a:buChar char="»"/>
              <a:defRPr>
                <a:solidFill>
                  <a:schemeClr val="tx1"/>
                </a:solidFill>
                <a:latin typeface="Arial" charset="0"/>
                <a:cs typeface="Arial" charset="0"/>
              </a:defRPr>
            </a:lvl5pPr>
            <a:lvl6pPr marL="2514600" indent="-228600" defTabSz="801688" eaLnBrk="0" fontAlgn="base" hangingPunct="0">
              <a:spcBef>
                <a:spcPct val="20000"/>
              </a:spcBef>
              <a:spcAft>
                <a:spcPct val="0"/>
              </a:spcAft>
              <a:buChar char="»"/>
              <a:defRPr>
                <a:solidFill>
                  <a:schemeClr val="tx1"/>
                </a:solidFill>
                <a:latin typeface="Arial" charset="0"/>
                <a:cs typeface="Arial" charset="0"/>
              </a:defRPr>
            </a:lvl6pPr>
            <a:lvl7pPr marL="2971800" indent="-228600" defTabSz="801688" eaLnBrk="0" fontAlgn="base" hangingPunct="0">
              <a:spcBef>
                <a:spcPct val="20000"/>
              </a:spcBef>
              <a:spcAft>
                <a:spcPct val="0"/>
              </a:spcAft>
              <a:buChar char="»"/>
              <a:defRPr>
                <a:solidFill>
                  <a:schemeClr val="tx1"/>
                </a:solidFill>
                <a:latin typeface="Arial" charset="0"/>
                <a:cs typeface="Arial" charset="0"/>
              </a:defRPr>
            </a:lvl7pPr>
            <a:lvl8pPr marL="3429000" indent="-228600" defTabSz="801688" eaLnBrk="0" fontAlgn="base" hangingPunct="0">
              <a:spcBef>
                <a:spcPct val="20000"/>
              </a:spcBef>
              <a:spcAft>
                <a:spcPct val="0"/>
              </a:spcAft>
              <a:buChar char="»"/>
              <a:defRPr>
                <a:solidFill>
                  <a:schemeClr val="tx1"/>
                </a:solidFill>
                <a:latin typeface="Arial" charset="0"/>
                <a:cs typeface="Arial" charset="0"/>
              </a:defRPr>
            </a:lvl8pPr>
            <a:lvl9pPr marL="3886200" indent="-228600" defTabSz="801688" eaLnBrk="0" fontAlgn="base" hangingPunct="0">
              <a:spcBef>
                <a:spcPct val="20000"/>
              </a:spcBef>
              <a:spcAft>
                <a:spcPct val="0"/>
              </a:spcAft>
              <a:buChar char="»"/>
              <a:defRPr>
                <a:solidFill>
                  <a:schemeClr val="tx1"/>
                </a:solidFill>
                <a:latin typeface="Arial" charset="0"/>
                <a:cs typeface="Arial" charset="0"/>
              </a:defRPr>
            </a:lvl9pPr>
          </a:lstStyle>
          <a:p>
            <a:pPr algn="r" eaLnBrk="1" hangingPunct="1">
              <a:spcBef>
                <a:spcPct val="0"/>
              </a:spcBef>
              <a:spcAft>
                <a:spcPct val="40000"/>
              </a:spcAft>
              <a:buFontTx/>
              <a:buNone/>
              <a:defRPr/>
            </a:pPr>
            <a:r>
              <a:rPr lang="lt-LT" altLang="en-US" sz="1400" noProof="1" smtClean="0">
                <a:solidFill>
                  <a:schemeClr val="tx2">
                    <a:lumMod val="50000"/>
                  </a:schemeClr>
                </a:solidFill>
                <a:latin typeface="Calibri" panose="020F0502020204030204" pitchFamily="34" charset="0"/>
              </a:rPr>
              <a:t>Atlikta tarptautinės patirties statybos sektoriuje analizė</a:t>
            </a:r>
            <a:endParaRPr lang="en-US" altLang="en-US" sz="1400" noProof="1">
              <a:solidFill>
                <a:schemeClr val="tx2">
                  <a:lumMod val="50000"/>
                </a:schemeClr>
              </a:solidFill>
              <a:latin typeface="Calibri" panose="020F0502020204030204" pitchFamily="34" charset="0"/>
            </a:endParaRPr>
          </a:p>
        </p:txBody>
      </p:sp>
      <p:sp>
        <p:nvSpPr>
          <p:cNvPr id="75" name="Text Box 20"/>
          <p:cNvSpPr txBox="1">
            <a:spLocks noChangeArrowheads="1"/>
          </p:cNvSpPr>
          <p:nvPr/>
        </p:nvSpPr>
        <p:spPr bwMode="gray">
          <a:xfrm>
            <a:off x="467544" y="4077072"/>
            <a:ext cx="222726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spcBef>
                <a:spcPct val="20000"/>
              </a:spcBef>
              <a:buFont typeface="Wingdings" pitchFamily="2" charset="2"/>
              <a:buChar char="§"/>
              <a:defRPr>
                <a:solidFill>
                  <a:schemeClr val="tx1"/>
                </a:solidFill>
                <a:latin typeface="Arial" charset="0"/>
                <a:cs typeface="Arial" charset="0"/>
              </a:defRPr>
            </a:lvl1pPr>
            <a:lvl2pPr marL="742950" indent="-285750" defTabSz="801688" eaLnBrk="0" hangingPunct="0">
              <a:spcBef>
                <a:spcPct val="20000"/>
              </a:spcBef>
              <a:buChar char="–"/>
              <a:defRPr>
                <a:solidFill>
                  <a:schemeClr val="tx1"/>
                </a:solidFill>
                <a:latin typeface="Arial" charset="0"/>
                <a:cs typeface="Arial" charset="0"/>
              </a:defRPr>
            </a:lvl2pPr>
            <a:lvl3pPr marL="1143000" indent="-228600" defTabSz="801688" eaLnBrk="0" hangingPunct="0">
              <a:spcBef>
                <a:spcPct val="20000"/>
              </a:spcBef>
              <a:buChar char="•"/>
              <a:defRPr>
                <a:solidFill>
                  <a:schemeClr val="tx1"/>
                </a:solidFill>
                <a:latin typeface="Arial" charset="0"/>
                <a:cs typeface="Arial" charset="0"/>
              </a:defRPr>
            </a:lvl3pPr>
            <a:lvl4pPr marL="1600200" indent="-228600" defTabSz="801688" eaLnBrk="0" hangingPunct="0">
              <a:spcBef>
                <a:spcPct val="20000"/>
              </a:spcBef>
              <a:buChar char="–"/>
              <a:defRPr>
                <a:solidFill>
                  <a:schemeClr val="tx1"/>
                </a:solidFill>
                <a:latin typeface="Arial" charset="0"/>
                <a:cs typeface="Arial" charset="0"/>
              </a:defRPr>
            </a:lvl4pPr>
            <a:lvl5pPr marL="2057400" indent="-228600" defTabSz="801688" eaLnBrk="0" hangingPunct="0">
              <a:spcBef>
                <a:spcPct val="20000"/>
              </a:spcBef>
              <a:buChar char="»"/>
              <a:defRPr>
                <a:solidFill>
                  <a:schemeClr val="tx1"/>
                </a:solidFill>
                <a:latin typeface="Arial" charset="0"/>
                <a:cs typeface="Arial" charset="0"/>
              </a:defRPr>
            </a:lvl5pPr>
            <a:lvl6pPr marL="2514600" indent="-228600" defTabSz="801688" eaLnBrk="0" fontAlgn="base" hangingPunct="0">
              <a:spcBef>
                <a:spcPct val="20000"/>
              </a:spcBef>
              <a:spcAft>
                <a:spcPct val="0"/>
              </a:spcAft>
              <a:buChar char="»"/>
              <a:defRPr>
                <a:solidFill>
                  <a:schemeClr val="tx1"/>
                </a:solidFill>
                <a:latin typeface="Arial" charset="0"/>
                <a:cs typeface="Arial" charset="0"/>
              </a:defRPr>
            </a:lvl6pPr>
            <a:lvl7pPr marL="2971800" indent="-228600" defTabSz="801688" eaLnBrk="0" fontAlgn="base" hangingPunct="0">
              <a:spcBef>
                <a:spcPct val="20000"/>
              </a:spcBef>
              <a:spcAft>
                <a:spcPct val="0"/>
              </a:spcAft>
              <a:buChar char="»"/>
              <a:defRPr>
                <a:solidFill>
                  <a:schemeClr val="tx1"/>
                </a:solidFill>
                <a:latin typeface="Arial" charset="0"/>
                <a:cs typeface="Arial" charset="0"/>
              </a:defRPr>
            </a:lvl7pPr>
            <a:lvl8pPr marL="3429000" indent="-228600" defTabSz="801688" eaLnBrk="0" fontAlgn="base" hangingPunct="0">
              <a:spcBef>
                <a:spcPct val="20000"/>
              </a:spcBef>
              <a:spcAft>
                <a:spcPct val="0"/>
              </a:spcAft>
              <a:buChar char="»"/>
              <a:defRPr>
                <a:solidFill>
                  <a:schemeClr val="tx1"/>
                </a:solidFill>
                <a:latin typeface="Arial" charset="0"/>
                <a:cs typeface="Arial" charset="0"/>
              </a:defRPr>
            </a:lvl8pPr>
            <a:lvl9pPr marL="3886200" indent="-228600" defTabSz="801688"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spcAft>
                <a:spcPct val="40000"/>
              </a:spcAft>
              <a:buFontTx/>
              <a:buNone/>
              <a:defRPr/>
            </a:pPr>
            <a:r>
              <a:rPr lang="lt-LT" altLang="en-US" sz="1400" noProof="1" smtClean="0">
                <a:solidFill>
                  <a:schemeClr val="tx2">
                    <a:lumMod val="50000"/>
                  </a:schemeClr>
                </a:solidFill>
                <a:latin typeface="Calibri" panose="020F0502020204030204" pitchFamily="34" charset="0"/>
              </a:rPr>
              <a:t>Išanalizuota statybos sektoriaus </a:t>
            </a:r>
            <a:r>
              <a:rPr lang="lt-LT" altLang="en-US" sz="1400" noProof="1">
                <a:solidFill>
                  <a:schemeClr val="tx2">
                    <a:lumMod val="50000"/>
                  </a:schemeClr>
                </a:solidFill>
                <a:latin typeface="Calibri" panose="020F0502020204030204" pitchFamily="34" charset="0"/>
              </a:rPr>
              <a:t>Lietuvoje </a:t>
            </a:r>
            <a:r>
              <a:rPr lang="lt-LT" altLang="en-US" sz="1400" noProof="1" smtClean="0">
                <a:solidFill>
                  <a:schemeClr val="tx2">
                    <a:lumMod val="50000"/>
                  </a:schemeClr>
                </a:solidFill>
                <a:latin typeface="Calibri" panose="020F0502020204030204" pitchFamily="34" charset="0"/>
              </a:rPr>
              <a:t>situacija, statybos sektorių reglamentuojantys dokumentai profesinės kvalifikacijos aspektu. </a:t>
            </a:r>
            <a:endParaRPr lang="en-US" altLang="en-US" sz="1400" noProof="1">
              <a:solidFill>
                <a:schemeClr val="tx2">
                  <a:lumMod val="50000"/>
                </a:schemeClr>
              </a:solidFill>
              <a:latin typeface="Calibri" panose="020F0502020204030204" pitchFamily="34" charset="0"/>
            </a:endParaRPr>
          </a:p>
        </p:txBody>
      </p:sp>
      <p:sp>
        <p:nvSpPr>
          <p:cNvPr id="77" name="Text Box 20"/>
          <p:cNvSpPr txBox="1">
            <a:spLocks noChangeArrowheads="1"/>
          </p:cNvSpPr>
          <p:nvPr/>
        </p:nvSpPr>
        <p:spPr bwMode="gray">
          <a:xfrm>
            <a:off x="6443663" y="3285227"/>
            <a:ext cx="22272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spcBef>
                <a:spcPct val="20000"/>
              </a:spcBef>
              <a:buFont typeface="Wingdings" pitchFamily="2" charset="2"/>
              <a:buChar char="§"/>
              <a:defRPr>
                <a:solidFill>
                  <a:schemeClr val="tx1"/>
                </a:solidFill>
                <a:latin typeface="Arial" charset="0"/>
                <a:cs typeface="Arial" charset="0"/>
              </a:defRPr>
            </a:lvl1pPr>
            <a:lvl2pPr marL="742950" indent="-285750" defTabSz="801688" eaLnBrk="0" hangingPunct="0">
              <a:spcBef>
                <a:spcPct val="20000"/>
              </a:spcBef>
              <a:buChar char="–"/>
              <a:defRPr>
                <a:solidFill>
                  <a:schemeClr val="tx1"/>
                </a:solidFill>
                <a:latin typeface="Arial" charset="0"/>
                <a:cs typeface="Arial" charset="0"/>
              </a:defRPr>
            </a:lvl2pPr>
            <a:lvl3pPr marL="1143000" indent="-228600" defTabSz="801688" eaLnBrk="0" hangingPunct="0">
              <a:spcBef>
                <a:spcPct val="20000"/>
              </a:spcBef>
              <a:buChar char="•"/>
              <a:defRPr>
                <a:solidFill>
                  <a:schemeClr val="tx1"/>
                </a:solidFill>
                <a:latin typeface="Arial" charset="0"/>
                <a:cs typeface="Arial" charset="0"/>
              </a:defRPr>
            </a:lvl3pPr>
            <a:lvl4pPr marL="1600200" indent="-228600" defTabSz="801688" eaLnBrk="0" hangingPunct="0">
              <a:spcBef>
                <a:spcPct val="20000"/>
              </a:spcBef>
              <a:buChar char="–"/>
              <a:defRPr>
                <a:solidFill>
                  <a:schemeClr val="tx1"/>
                </a:solidFill>
                <a:latin typeface="Arial" charset="0"/>
                <a:cs typeface="Arial" charset="0"/>
              </a:defRPr>
            </a:lvl4pPr>
            <a:lvl5pPr marL="2057400" indent="-228600" defTabSz="801688" eaLnBrk="0" hangingPunct="0">
              <a:spcBef>
                <a:spcPct val="20000"/>
              </a:spcBef>
              <a:buChar char="»"/>
              <a:defRPr>
                <a:solidFill>
                  <a:schemeClr val="tx1"/>
                </a:solidFill>
                <a:latin typeface="Arial" charset="0"/>
                <a:cs typeface="Arial" charset="0"/>
              </a:defRPr>
            </a:lvl5pPr>
            <a:lvl6pPr marL="2514600" indent="-228600" defTabSz="801688" eaLnBrk="0" fontAlgn="base" hangingPunct="0">
              <a:spcBef>
                <a:spcPct val="20000"/>
              </a:spcBef>
              <a:spcAft>
                <a:spcPct val="0"/>
              </a:spcAft>
              <a:buChar char="»"/>
              <a:defRPr>
                <a:solidFill>
                  <a:schemeClr val="tx1"/>
                </a:solidFill>
                <a:latin typeface="Arial" charset="0"/>
                <a:cs typeface="Arial" charset="0"/>
              </a:defRPr>
            </a:lvl6pPr>
            <a:lvl7pPr marL="2971800" indent="-228600" defTabSz="801688" eaLnBrk="0" fontAlgn="base" hangingPunct="0">
              <a:spcBef>
                <a:spcPct val="20000"/>
              </a:spcBef>
              <a:spcAft>
                <a:spcPct val="0"/>
              </a:spcAft>
              <a:buChar char="»"/>
              <a:defRPr>
                <a:solidFill>
                  <a:schemeClr val="tx1"/>
                </a:solidFill>
                <a:latin typeface="Arial" charset="0"/>
                <a:cs typeface="Arial" charset="0"/>
              </a:defRPr>
            </a:lvl7pPr>
            <a:lvl8pPr marL="3429000" indent="-228600" defTabSz="801688" eaLnBrk="0" fontAlgn="base" hangingPunct="0">
              <a:spcBef>
                <a:spcPct val="20000"/>
              </a:spcBef>
              <a:spcAft>
                <a:spcPct val="0"/>
              </a:spcAft>
              <a:buChar char="»"/>
              <a:defRPr>
                <a:solidFill>
                  <a:schemeClr val="tx1"/>
                </a:solidFill>
                <a:latin typeface="Arial" charset="0"/>
                <a:cs typeface="Arial" charset="0"/>
              </a:defRPr>
            </a:lvl8pPr>
            <a:lvl9pPr marL="3886200" indent="-228600" defTabSz="801688"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spcAft>
                <a:spcPct val="40000"/>
              </a:spcAft>
              <a:buFontTx/>
              <a:buNone/>
              <a:defRPr/>
            </a:pPr>
            <a:r>
              <a:rPr lang="lt-LT" altLang="en-US" sz="1400" noProof="1" smtClean="0">
                <a:solidFill>
                  <a:schemeClr val="tx2">
                    <a:lumMod val="50000"/>
                  </a:schemeClr>
                </a:solidFill>
                <a:latin typeface="Calibri" panose="020F0502020204030204" pitchFamily="34" charset="0"/>
              </a:rPr>
              <a:t>Atliktos apklausos</a:t>
            </a:r>
            <a:endParaRPr lang="en-US" altLang="en-US" sz="1400" noProof="1" smtClean="0">
              <a:solidFill>
                <a:schemeClr val="tx2">
                  <a:lumMod val="50000"/>
                </a:schemeClr>
              </a:solidFill>
              <a:latin typeface="Calibri" panose="020F0502020204030204" pitchFamily="34" charset="0"/>
            </a:endParaRPr>
          </a:p>
        </p:txBody>
      </p:sp>
      <p:sp>
        <p:nvSpPr>
          <p:cNvPr id="78" name="Text Box 20"/>
          <p:cNvSpPr txBox="1">
            <a:spLocks noChangeArrowheads="1"/>
          </p:cNvSpPr>
          <p:nvPr/>
        </p:nvSpPr>
        <p:spPr bwMode="gray">
          <a:xfrm>
            <a:off x="6066080" y="4437112"/>
            <a:ext cx="2400231" cy="137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688" eaLnBrk="0" hangingPunct="0">
              <a:spcBef>
                <a:spcPct val="20000"/>
              </a:spcBef>
              <a:buFont typeface="Wingdings" pitchFamily="2" charset="2"/>
              <a:buChar char="§"/>
              <a:defRPr>
                <a:solidFill>
                  <a:schemeClr val="tx1"/>
                </a:solidFill>
                <a:latin typeface="Arial" charset="0"/>
                <a:cs typeface="Arial" charset="0"/>
              </a:defRPr>
            </a:lvl1pPr>
            <a:lvl2pPr marL="742950" indent="-285750" defTabSz="801688" eaLnBrk="0" hangingPunct="0">
              <a:spcBef>
                <a:spcPct val="20000"/>
              </a:spcBef>
              <a:buChar char="–"/>
              <a:defRPr>
                <a:solidFill>
                  <a:schemeClr val="tx1"/>
                </a:solidFill>
                <a:latin typeface="Arial" charset="0"/>
                <a:cs typeface="Arial" charset="0"/>
              </a:defRPr>
            </a:lvl2pPr>
            <a:lvl3pPr marL="1143000" indent="-228600" defTabSz="801688" eaLnBrk="0" hangingPunct="0">
              <a:spcBef>
                <a:spcPct val="20000"/>
              </a:spcBef>
              <a:buChar char="•"/>
              <a:defRPr>
                <a:solidFill>
                  <a:schemeClr val="tx1"/>
                </a:solidFill>
                <a:latin typeface="Arial" charset="0"/>
                <a:cs typeface="Arial" charset="0"/>
              </a:defRPr>
            </a:lvl3pPr>
            <a:lvl4pPr marL="1600200" indent="-228600" defTabSz="801688" eaLnBrk="0" hangingPunct="0">
              <a:spcBef>
                <a:spcPct val="20000"/>
              </a:spcBef>
              <a:buChar char="–"/>
              <a:defRPr>
                <a:solidFill>
                  <a:schemeClr val="tx1"/>
                </a:solidFill>
                <a:latin typeface="Arial" charset="0"/>
                <a:cs typeface="Arial" charset="0"/>
              </a:defRPr>
            </a:lvl4pPr>
            <a:lvl5pPr marL="2057400" indent="-228600" defTabSz="801688" eaLnBrk="0" hangingPunct="0">
              <a:spcBef>
                <a:spcPct val="20000"/>
              </a:spcBef>
              <a:buChar char="»"/>
              <a:defRPr>
                <a:solidFill>
                  <a:schemeClr val="tx1"/>
                </a:solidFill>
                <a:latin typeface="Arial" charset="0"/>
                <a:cs typeface="Arial" charset="0"/>
              </a:defRPr>
            </a:lvl5pPr>
            <a:lvl6pPr marL="2514600" indent="-228600" defTabSz="801688" eaLnBrk="0" fontAlgn="base" hangingPunct="0">
              <a:spcBef>
                <a:spcPct val="20000"/>
              </a:spcBef>
              <a:spcAft>
                <a:spcPct val="0"/>
              </a:spcAft>
              <a:buChar char="»"/>
              <a:defRPr>
                <a:solidFill>
                  <a:schemeClr val="tx1"/>
                </a:solidFill>
                <a:latin typeface="Arial" charset="0"/>
                <a:cs typeface="Arial" charset="0"/>
              </a:defRPr>
            </a:lvl6pPr>
            <a:lvl7pPr marL="2971800" indent="-228600" defTabSz="801688" eaLnBrk="0" fontAlgn="base" hangingPunct="0">
              <a:spcBef>
                <a:spcPct val="20000"/>
              </a:spcBef>
              <a:spcAft>
                <a:spcPct val="0"/>
              </a:spcAft>
              <a:buChar char="»"/>
              <a:defRPr>
                <a:solidFill>
                  <a:schemeClr val="tx1"/>
                </a:solidFill>
                <a:latin typeface="Arial" charset="0"/>
                <a:cs typeface="Arial" charset="0"/>
              </a:defRPr>
            </a:lvl7pPr>
            <a:lvl8pPr marL="3429000" indent="-228600" defTabSz="801688" eaLnBrk="0" fontAlgn="base" hangingPunct="0">
              <a:spcBef>
                <a:spcPct val="20000"/>
              </a:spcBef>
              <a:spcAft>
                <a:spcPct val="0"/>
              </a:spcAft>
              <a:buChar char="»"/>
              <a:defRPr>
                <a:solidFill>
                  <a:schemeClr val="tx1"/>
                </a:solidFill>
                <a:latin typeface="Arial" charset="0"/>
                <a:cs typeface="Arial" charset="0"/>
              </a:defRPr>
            </a:lvl8pPr>
            <a:lvl9pPr marL="3886200" indent="-228600" defTabSz="801688"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spcAft>
                <a:spcPct val="40000"/>
              </a:spcAft>
              <a:buNone/>
              <a:defRPr/>
            </a:pPr>
            <a:r>
              <a:rPr lang="lt-LT" altLang="en-US" sz="1400" noProof="1" smtClean="0">
                <a:solidFill>
                  <a:schemeClr val="tx2">
                    <a:lumMod val="50000"/>
                  </a:schemeClr>
                </a:solidFill>
                <a:latin typeface="Calibri" panose="020F0502020204030204" pitchFamily="34" charset="0"/>
              </a:rPr>
              <a:t>Sudaryti </a:t>
            </a:r>
            <a:r>
              <a:rPr lang="lt-LT" altLang="en-US" sz="1400" noProof="1">
                <a:solidFill>
                  <a:schemeClr val="tx2">
                    <a:lumMod val="50000"/>
                  </a:schemeClr>
                </a:solidFill>
                <a:latin typeface="Calibri" panose="020F0502020204030204" pitchFamily="34" charset="0"/>
              </a:rPr>
              <a:t>Lietuvos statybos sektoriaus </a:t>
            </a:r>
            <a:r>
              <a:rPr lang="lt-LT" altLang="en-US" sz="1400" noProof="1" smtClean="0">
                <a:solidFill>
                  <a:schemeClr val="tx2">
                    <a:lumMod val="50000"/>
                  </a:schemeClr>
                </a:solidFill>
                <a:latin typeface="Calibri" panose="020F0502020204030204" pitchFamily="34" charset="0"/>
              </a:rPr>
              <a:t>profesinėms kvalifikacijoms keliami kvalifikaciniai reikalavimai bei jų aprašai </a:t>
            </a:r>
            <a:endParaRPr lang="en-US" altLang="en-US" sz="1400" noProof="1">
              <a:solidFill>
                <a:schemeClr val="tx2">
                  <a:lumMod val="50000"/>
                </a:schemeClr>
              </a:solidFill>
              <a:latin typeface="Calibri" panose="020F0502020204030204" pitchFamily="34" charset="0"/>
            </a:endParaRPr>
          </a:p>
          <a:p>
            <a:pPr algn="ctr" eaLnBrk="1" hangingPunct="1">
              <a:spcBef>
                <a:spcPct val="0"/>
              </a:spcBef>
              <a:spcAft>
                <a:spcPct val="40000"/>
              </a:spcAft>
              <a:buFontTx/>
              <a:buNone/>
              <a:defRPr/>
            </a:pPr>
            <a:endParaRPr lang="en-US" altLang="en-US" sz="1400" noProof="1">
              <a:solidFill>
                <a:schemeClr val="tx2">
                  <a:lumMod val="50000"/>
                </a:schemeClr>
              </a:solidFill>
              <a:latin typeface="Calibri" panose="020F0502020204030204" pitchFamily="34" charset="0"/>
            </a:endParaRPr>
          </a:p>
        </p:txBody>
      </p:sp>
      <p:sp>
        <p:nvSpPr>
          <p:cNvPr id="79" name="Text Box 20"/>
          <p:cNvSpPr txBox="1">
            <a:spLocks noChangeArrowheads="1"/>
          </p:cNvSpPr>
          <p:nvPr/>
        </p:nvSpPr>
        <p:spPr bwMode="gray">
          <a:xfrm>
            <a:off x="1547664" y="5445224"/>
            <a:ext cx="56886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688" eaLnBrk="0" hangingPunct="0">
              <a:spcBef>
                <a:spcPct val="20000"/>
              </a:spcBef>
              <a:buFont typeface="Wingdings" pitchFamily="2" charset="2"/>
              <a:buChar char="§"/>
              <a:defRPr>
                <a:solidFill>
                  <a:schemeClr val="tx1"/>
                </a:solidFill>
                <a:latin typeface="Arial" charset="0"/>
                <a:cs typeface="Arial" charset="0"/>
              </a:defRPr>
            </a:lvl1pPr>
            <a:lvl2pPr marL="742950" indent="-285750" defTabSz="801688" eaLnBrk="0" hangingPunct="0">
              <a:spcBef>
                <a:spcPct val="20000"/>
              </a:spcBef>
              <a:buChar char="–"/>
              <a:defRPr>
                <a:solidFill>
                  <a:schemeClr val="tx1"/>
                </a:solidFill>
                <a:latin typeface="Arial" charset="0"/>
                <a:cs typeface="Arial" charset="0"/>
              </a:defRPr>
            </a:lvl2pPr>
            <a:lvl3pPr marL="1143000" indent="-228600" defTabSz="801688" eaLnBrk="0" hangingPunct="0">
              <a:spcBef>
                <a:spcPct val="20000"/>
              </a:spcBef>
              <a:buChar char="•"/>
              <a:defRPr>
                <a:solidFill>
                  <a:schemeClr val="tx1"/>
                </a:solidFill>
                <a:latin typeface="Arial" charset="0"/>
                <a:cs typeface="Arial" charset="0"/>
              </a:defRPr>
            </a:lvl3pPr>
            <a:lvl4pPr marL="1600200" indent="-228600" defTabSz="801688" eaLnBrk="0" hangingPunct="0">
              <a:spcBef>
                <a:spcPct val="20000"/>
              </a:spcBef>
              <a:buChar char="–"/>
              <a:defRPr>
                <a:solidFill>
                  <a:schemeClr val="tx1"/>
                </a:solidFill>
                <a:latin typeface="Arial" charset="0"/>
                <a:cs typeface="Arial" charset="0"/>
              </a:defRPr>
            </a:lvl4pPr>
            <a:lvl5pPr marL="2057400" indent="-228600" defTabSz="801688" eaLnBrk="0" hangingPunct="0">
              <a:spcBef>
                <a:spcPct val="20000"/>
              </a:spcBef>
              <a:buChar char="»"/>
              <a:defRPr>
                <a:solidFill>
                  <a:schemeClr val="tx1"/>
                </a:solidFill>
                <a:latin typeface="Arial" charset="0"/>
                <a:cs typeface="Arial" charset="0"/>
              </a:defRPr>
            </a:lvl5pPr>
            <a:lvl6pPr marL="2514600" indent="-228600" defTabSz="801688" eaLnBrk="0" fontAlgn="base" hangingPunct="0">
              <a:spcBef>
                <a:spcPct val="20000"/>
              </a:spcBef>
              <a:spcAft>
                <a:spcPct val="0"/>
              </a:spcAft>
              <a:buChar char="»"/>
              <a:defRPr>
                <a:solidFill>
                  <a:schemeClr val="tx1"/>
                </a:solidFill>
                <a:latin typeface="Arial" charset="0"/>
                <a:cs typeface="Arial" charset="0"/>
              </a:defRPr>
            </a:lvl6pPr>
            <a:lvl7pPr marL="2971800" indent="-228600" defTabSz="801688" eaLnBrk="0" fontAlgn="base" hangingPunct="0">
              <a:spcBef>
                <a:spcPct val="20000"/>
              </a:spcBef>
              <a:spcAft>
                <a:spcPct val="0"/>
              </a:spcAft>
              <a:buChar char="»"/>
              <a:defRPr>
                <a:solidFill>
                  <a:schemeClr val="tx1"/>
                </a:solidFill>
                <a:latin typeface="Arial" charset="0"/>
                <a:cs typeface="Arial" charset="0"/>
              </a:defRPr>
            </a:lvl7pPr>
            <a:lvl8pPr marL="3429000" indent="-228600" defTabSz="801688" eaLnBrk="0" fontAlgn="base" hangingPunct="0">
              <a:spcBef>
                <a:spcPct val="20000"/>
              </a:spcBef>
              <a:spcAft>
                <a:spcPct val="0"/>
              </a:spcAft>
              <a:buChar char="»"/>
              <a:defRPr>
                <a:solidFill>
                  <a:schemeClr val="tx1"/>
                </a:solidFill>
                <a:latin typeface="Arial" charset="0"/>
                <a:cs typeface="Arial" charset="0"/>
              </a:defRPr>
            </a:lvl8pPr>
            <a:lvl9pPr marL="3886200" indent="-228600" defTabSz="801688"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spcAft>
                <a:spcPct val="40000"/>
              </a:spcAft>
              <a:buNone/>
              <a:defRPr/>
            </a:pPr>
            <a:r>
              <a:rPr lang="lt-LT" altLang="en-US" sz="1400" noProof="1">
                <a:solidFill>
                  <a:schemeClr val="tx2">
                    <a:lumMod val="50000"/>
                  </a:schemeClr>
                </a:solidFill>
                <a:latin typeface="Calibri" panose="020F0502020204030204" pitchFamily="34" charset="0"/>
              </a:rPr>
              <a:t>Atliktas skaidymas į </a:t>
            </a:r>
            <a:r>
              <a:rPr lang="lt-LT" altLang="en-US" sz="1400" noProof="1" smtClean="0">
                <a:solidFill>
                  <a:schemeClr val="tx2">
                    <a:lumMod val="50000"/>
                  </a:schemeClr>
                </a:solidFill>
                <a:latin typeface="Calibri" panose="020F0502020204030204" pitchFamily="34" charset="0"/>
              </a:rPr>
              <a:t>posektorius. Atnaujinta Lietuvos statybos sektoriaus profesinės kvalifikacijos modelio sandara ir kvalifikacijų sąrašas</a:t>
            </a:r>
            <a:endParaRPr lang="en-US" altLang="en-US" sz="1400" noProof="1">
              <a:solidFill>
                <a:schemeClr val="tx2">
                  <a:lumMod val="50000"/>
                </a:schemeClr>
              </a:solidFill>
              <a:latin typeface="Calibri" panose="020F0502020204030204" pitchFamily="34" charset="0"/>
            </a:endParaRPr>
          </a:p>
        </p:txBody>
      </p:sp>
      <p:sp>
        <p:nvSpPr>
          <p:cNvPr id="2086" name="Text Box 19"/>
          <p:cNvSpPr txBox="1">
            <a:spLocks noChangeArrowheads="1"/>
          </p:cNvSpPr>
          <p:nvPr/>
        </p:nvSpPr>
        <p:spPr bwMode="gray">
          <a:xfrm>
            <a:off x="2627784" y="2924944"/>
            <a:ext cx="9858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spcBef>
                <a:spcPct val="20000"/>
              </a:spcBef>
              <a:buFont typeface="Wingdings" pitchFamily="2" charset="2"/>
              <a:buChar char="§"/>
              <a:defRPr>
                <a:solidFill>
                  <a:schemeClr val="tx1"/>
                </a:solidFill>
                <a:latin typeface="Arial" charset="0"/>
                <a:cs typeface="Arial" charset="0"/>
              </a:defRPr>
            </a:lvl1pPr>
            <a:lvl2pPr marL="742950" indent="-285750" defTabSz="801688" eaLnBrk="0" hangingPunct="0">
              <a:spcBef>
                <a:spcPct val="20000"/>
              </a:spcBef>
              <a:buChar char="–"/>
              <a:defRPr>
                <a:solidFill>
                  <a:schemeClr val="tx1"/>
                </a:solidFill>
                <a:latin typeface="Arial" charset="0"/>
                <a:cs typeface="Arial" charset="0"/>
              </a:defRPr>
            </a:lvl2pPr>
            <a:lvl3pPr marL="1143000" indent="-228600" defTabSz="801688" eaLnBrk="0" hangingPunct="0">
              <a:spcBef>
                <a:spcPct val="20000"/>
              </a:spcBef>
              <a:buChar char="•"/>
              <a:defRPr>
                <a:solidFill>
                  <a:schemeClr val="tx1"/>
                </a:solidFill>
                <a:latin typeface="Arial" charset="0"/>
                <a:cs typeface="Arial" charset="0"/>
              </a:defRPr>
            </a:lvl3pPr>
            <a:lvl4pPr marL="1600200" indent="-228600" defTabSz="801688" eaLnBrk="0" hangingPunct="0">
              <a:spcBef>
                <a:spcPct val="20000"/>
              </a:spcBef>
              <a:buChar char="–"/>
              <a:defRPr>
                <a:solidFill>
                  <a:schemeClr val="tx1"/>
                </a:solidFill>
                <a:latin typeface="Arial" charset="0"/>
                <a:cs typeface="Arial" charset="0"/>
              </a:defRPr>
            </a:lvl4pPr>
            <a:lvl5pPr marL="2057400" indent="-228600" defTabSz="801688" eaLnBrk="0" hangingPunct="0">
              <a:spcBef>
                <a:spcPct val="20000"/>
              </a:spcBef>
              <a:buChar char="»"/>
              <a:defRPr>
                <a:solidFill>
                  <a:schemeClr val="tx1"/>
                </a:solidFill>
                <a:latin typeface="Arial" charset="0"/>
                <a:cs typeface="Arial" charset="0"/>
              </a:defRPr>
            </a:lvl5pPr>
            <a:lvl6pPr marL="2514600" indent="-228600" defTabSz="801688" eaLnBrk="0" fontAlgn="base" hangingPunct="0">
              <a:spcBef>
                <a:spcPct val="20000"/>
              </a:spcBef>
              <a:spcAft>
                <a:spcPct val="0"/>
              </a:spcAft>
              <a:buChar char="»"/>
              <a:defRPr>
                <a:solidFill>
                  <a:schemeClr val="tx1"/>
                </a:solidFill>
                <a:latin typeface="Arial" charset="0"/>
                <a:cs typeface="Arial" charset="0"/>
              </a:defRPr>
            </a:lvl6pPr>
            <a:lvl7pPr marL="2971800" indent="-228600" defTabSz="801688" eaLnBrk="0" fontAlgn="base" hangingPunct="0">
              <a:spcBef>
                <a:spcPct val="20000"/>
              </a:spcBef>
              <a:spcAft>
                <a:spcPct val="0"/>
              </a:spcAft>
              <a:buChar char="»"/>
              <a:defRPr>
                <a:solidFill>
                  <a:schemeClr val="tx1"/>
                </a:solidFill>
                <a:latin typeface="Arial" charset="0"/>
                <a:cs typeface="Arial" charset="0"/>
              </a:defRPr>
            </a:lvl7pPr>
            <a:lvl8pPr marL="3429000" indent="-228600" defTabSz="801688" eaLnBrk="0" fontAlgn="base" hangingPunct="0">
              <a:spcBef>
                <a:spcPct val="20000"/>
              </a:spcBef>
              <a:spcAft>
                <a:spcPct val="0"/>
              </a:spcAft>
              <a:buChar char="»"/>
              <a:defRPr>
                <a:solidFill>
                  <a:schemeClr val="tx1"/>
                </a:solidFill>
                <a:latin typeface="Arial" charset="0"/>
                <a:cs typeface="Arial" charset="0"/>
              </a:defRPr>
            </a:lvl8pPr>
            <a:lvl9pPr marL="3886200" indent="-228600" defTabSz="801688"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spcAft>
                <a:spcPct val="40000"/>
              </a:spcAft>
              <a:buFontTx/>
              <a:buNone/>
              <a:defRPr/>
            </a:pPr>
            <a:r>
              <a:rPr lang="lt-LT" altLang="en-US" sz="1000" b="1" i="1" noProof="1" smtClean="0">
                <a:solidFill>
                  <a:schemeClr val="tx2">
                    <a:lumMod val="50000"/>
                  </a:schemeClr>
                </a:solidFill>
                <a:latin typeface="Calibri" panose="020F0502020204030204" pitchFamily="34" charset="0"/>
                <a:cs typeface="Times New Roman" pitchFamily="18" charset="0"/>
              </a:rPr>
              <a:t>Kūrimo</a:t>
            </a:r>
            <a:endParaRPr lang="de-DE" altLang="en-US" sz="1000" b="1" i="1" noProof="1" smtClean="0">
              <a:solidFill>
                <a:schemeClr val="tx2">
                  <a:lumMod val="50000"/>
                </a:schemeClr>
              </a:solidFill>
              <a:latin typeface="Calibri" panose="020F0502020204030204" pitchFamily="34" charset="0"/>
              <a:cs typeface="Times New Roman" pitchFamily="18" charset="0"/>
            </a:endParaRPr>
          </a:p>
        </p:txBody>
      </p:sp>
      <p:sp>
        <p:nvSpPr>
          <p:cNvPr id="2087" name="Text Box 19"/>
          <p:cNvSpPr txBox="1">
            <a:spLocks noChangeArrowheads="1"/>
          </p:cNvSpPr>
          <p:nvPr/>
        </p:nvSpPr>
        <p:spPr bwMode="gray">
          <a:xfrm>
            <a:off x="2339752" y="2698304"/>
            <a:ext cx="98583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spcBef>
                <a:spcPct val="20000"/>
              </a:spcBef>
              <a:buFont typeface="Wingdings" pitchFamily="2" charset="2"/>
              <a:buChar char="§"/>
              <a:defRPr>
                <a:solidFill>
                  <a:schemeClr val="tx1"/>
                </a:solidFill>
                <a:latin typeface="Arial" charset="0"/>
                <a:cs typeface="Arial" charset="0"/>
              </a:defRPr>
            </a:lvl1pPr>
            <a:lvl2pPr marL="742950" indent="-285750" defTabSz="801688" eaLnBrk="0" hangingPunct="0">
              <a:spcBef>
                <a:spcPct val="20000"/>
              </a:spcBef>
              <a:buChar char="–"/>
              <a:defRPr>
                <a:solidFill>
                  <a:schemeClr val="tx1"/>
                </a:solidFill>
                <a:latin typeface="Arial" charset="0"/>
                <a:cs typeface="Arial" charset="0"/>
              </a:defRPr>
            </a:lvl2pPr>
            <a:lvl3pPr marL="1143000" indent="-228600" defTabSz="801688" eaLnBrk="0" hangingPunct="0">
              <a:spcBef>
                <a:spcPct val="20000"/>
              </a:spcBef>
              <a:buChar char="•"/>
              <a:defRPr>
                <a:solidFill>
                  <a:schemeClr val="tx1"/>
                </a:solidFill>
                <a:latin typeface="Arial" charset="0"/>
                <a:cs typeface="Arial" charset="0"/>
              </a:defRPr>
            </a:lvl3pPr>
            <a:lvl4pPr marL="1600200" indent="-228600" defTabSz="801688" eaLnBrk="0" hangingPunct="0">
              <a:spcBef>
                <a:spcPct val="20000"/>
              </a:spcBef>
              <a:buChar char="–"/>
              <a:defRPr>
                <a:solidFill>
                  <a:schemeClr val="tx1"/>
                </a:solidFill>
                <a:latin typeface="Arial" charset="0"/>
                <a:cs typeface="Arial" charset="0"/>
              </a:defRPr>
            </a:lvl4pPr>
            <a:lvl5pPr marL="2057400" indent="-228600" defTabSz="801688" eaLnBrk="0" hangingPunct="0">
              <a:spcBef>
                <a:spcPct val="20000"/>
              </a:spcBef>
              <a:buChar char="»"/>
              <a:defRPr>
                <a:solidFill>
                  <a:schemeClr val="tx1"/>
                </a:solidFill>
                <a:latin typeface="Arial" charset="0"/>
                <a:cs typeface="Arial" charset="0"/>
              </a:defRPr>
            </a:lvl5pPr>
            <a:lvl6pPr marL="2514600" indent="-228600" defTabSz="801688" eaLnBrk="0" fontAlgn="base" hangingPunct="0">
              <a:spcBef>
                <a:spcPct val="20000"/>
              </a:spcBef>
              <a:spcAft>
                <a:spcPct val="0"/>
              </a:spcAft>
              <a:buChar char="»"/>
              <a:defRPr>
                <a:solidFill>
                  <a:schemeClr val="tx1"/>
                </a:solidFill>
                <a:latin typeface="Arial" charset="0"/>
                <a:cs typeface="Arial" charset="0"/>
              </a:defRPr>
            </a:lvl6pPr>
            <a:lvl7pPr marL="2971800" indent="-228600" defTabSz="801688" eaLnBrk="0" fontAlgn="base" hangingPunct="0">
              <a:spcBef>
                <a:spcPct val="20000"/>
              </a:spcBef>
              <a:spcAft>
                <a:spcPct val="0"/>
              </a:spcAft>
              <a:buChar char="»"/>
              <a:defRPr>
                <a:solidFill>
                  <a:schemeClr val="tx1"/>
                </a:solidFill>
                <a:latin typeface="Arial" charset="0"/>
                <a:cs typeface="Arial" charset="0"/>
              </a:defRPr>
            </a:lvl7pPr>
            <a:lvl8pPr marL="3429000" indent="-228600" defTabSz="801688" eaLnBrk="0" fontAlgn="base" hangingPunct="0">
              <a:spcBef>
                <a:spcPct val="20000"/>
              </a:spcBef>
              <a:spcAft>
                <a:spcPct val="0"/>
              </a:spcAft>
              <a:buChar char="»"/>
              <a:defRPr>
                <a:solidFill>
                  <a:schemeClr val="tx1"/>
                </a:solidFill>
                <a:latin typeface="Arial" charset="0"/>
                <a:cs typeface="Arial" charset="0"/>
              </a:defRPr>
            </a:lvl8pPr>
            <a:lvl9pPr marL="3886200" indent="-228600" defTabSz="801688"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spcAft>
                <a:spcPct val="40000"/>
              </a:spcAft>
              <a:buFontTx/>
              <a:buNone/>
              <a:defRPr/>
            </a:pPr>
            <a:r>
              <a:rPr lang="lt-LT" altLang="en-US" sz="1000" b="1" i="1" dirty="0" smtClean="0">
                <a:solidFill>
                  <a:schemeClr val="tx2">
                    <a:lumMod val="50000"/>
                  </a:schemeClr>
                </a:solidFill>
                <a:latin typeface="Calibri" panose="020F0502020204030204" pitchFamily="34" charset="0"/>
                <a:cs typeface="Times New Roman" pitchFamily="18" charset="0"/>
              </a:rPr>
              <a:t>Analizės</a:t>
            </a:r>
          </a:p>
        </p:txBody>
      </p:sp>
      <p:sp>
        <p:nvSpPr>
          <p:cNvPr id="88" name="Text Box 19"/>
          <p:cNvSpPr txBox="1">
            <a:spLocks noChangeArrowheads="1"/>
          </p:cNvSpPr>
          <p:nvPr/>
        </p:nvSpPr>
        <p:spPr bwMode="gray">
          <a:xfrm>
            <a:off x="3275856" y="4736951"/>
            <a:ext cx="798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en-US"/>
            </a:defPPr>
            <a:lvl1pPr algn="ctr" defTabSz="801688" eaLnBrk="1" hangingPunct="1">
              <a:spcAft>
                <a:spcPct val="40000"/>
              </a:spcAft>
              <a:buFontTx/>
              <a:buNone/>
              <a:defRPr sz="1400" i="1">
                <a:solidFill>
                  <a:schemeClr val="bg1"/>
                </a:solidFill>
                <a:latin typeface="Times New Roman" pitchFamily="18" charset="0"/>
                <a:cs typeface="Times New Roman" pitchFamily="18" charset="0"/>
              </a:defRPr>
            </a:lvl1pPr>
            <a:lvl2pPr marL="742950" indent="-285750" defTabSz="801688" eaLnBrk="0" hangingPunct="0">
              <a:spcBef>
                <a:spcPct val="20000"/>
              </a:spcBef>
              <a:buChar char="–"/>
            </a:lvl2pPr>
            <a:lvl3pPr marL="1143000" indent="-228600" defTabSz="801688" eaLnBrk="0" hangingPunct="0">
              <a:spcBef>
                <a:spcPct val="20000"/>
              </a:spcBef>
              <a:buChar char="•"/>
            </a:lvl3pPr>
            <a:lvl4pPr marL="1600200" indent="-228600" defTabSz="801688" eaLnBrk="0" hangingPunct="0">
              <a:spcBef>
                <a:spcPct val="20000"/>
              </a:spcBef>
              <a:buChar char="–"/>
            </a:lvl4pPr>
            <a:lvl5pPr marL="2057400" indent="-228600" defTabSz="801688" eaLnBrk="0" hangingPunct="0">
              <a:spcBef>
                <a:spcPct val="20000"/>
              </a:spcBef>
              <a:buChar char="»"/>
            </a:lvl5pPr>
            <a:lvl6pPr marL="2514600" indent="-228600" defTabSz="801688" eaLnBrk="0" fontAlgn="base" hangingPunct="0">
              <a:spcBef>
                <a:spcPct val="20000"/>
              </a:spcBef>
              <a:spcAft>
                <a:spcPct val="0"/>
              </a:spcAft>
              <a:buChar char="»"/>
            </a:lvl6pPr>
            <a:lvl7pPr marL="2971800" indent="-228600" defTabSz="801688" eaLnBrk="0" fontAlgn="base" hangingPunct="0">
              <a:spcBef>
                <a:spcPct val="20000"/>
              </a:spcBef>
              <a:spcAft>
                <a:spcPct val="0"/>
              </a:spcAft>
              <a:buChar char="»"/>
            </a:lvl7pPr>
            <a:lvl8pPr marL="3429000" indent="-228600" defTabSz="801688" eaLnBrk="0" fontAlgn="base" hangingPunct="0">
              <a:spcBef>
                <a:spcPct val="20000"/>
              </a:spcBef>
              <a:spcAft>
                <a:spcPct val="0"/>
              </a:spcAft>
              <a:buChar char="»"/>
            </a:lvl8pPr>
            <a:lvl9pPr marL="3886200" indent="-228600" defTabSz="801688" eaLnBrk="0" fontAlgn="base" hangingPunct="0">
              <a:spcBef>
                <a:spcPct val="20000"/>
              </a:spcBef>
              <a:spcAft>
                <a:spcPct val="0"/>
              </a:spcAft>
              <a:buChar char="»"/>
            </a:lvl9pPr>
          </a:lstStyle>
          <a:p>
            <a:pPr>
              <a:defRPr/>
            </a:pPr>
            <a:r>
              <a:rPr lang="lt-LT" altLang="en-US" sz="1800" b="1" noProof="1" smtClean="0">
                <a:solidFill>
                  <a:schemeClr val="tx2">
                    <a:lumMod val="50000"/>
                  </a:schemeClr>
                </a:solidFill>
                <a:latin typeface="Calibri" panose="020F0502020204030204" pitchFamily="34" charset="0"/>
              </a:rPr>
              <a:t>Laikas</a:t>
            </a:r>
            <a:endParaRPr lang="en-US" altLang="en-US" sz="1800" b="1" noProof="1">
              <a:solidFill>
                <a:schemeClr val="tx2">
                  <a:lumMod val="50000"/>
                </a:schemeClr>
              </a:solidFill>
              <a:latin typeface="Calibri" panose="020F0502020204030204" pitchFamily="34" charset="0"/>
            </a:endParaRPr>
          </a:p>
        </p:txBody>
      </p:sp>
      <p:pic>
        <p:nvPicPr>
          <p:cNvPr id="76" name="irc_mi" descr="http://www.ivpk.lt/uploads/images/pictures/es%20sanglaudos%20fondo%20logo.jpg"/>
          <p:cNvPicPr/>
          <p:nvPr/>
        </p:nvPicPr>
        <p:blipFill>
          <a:blip r:embed="rId6" cstate="print"/>
          <a:srcRect/>
          <a:stretch>
            <a:fillRect/>
          </a:stretch>
        </p:blipFill>
        <p:spPr bwMode="auto">
          <a:xfrm>
            <a:off x="899592" y="5949280"/>
            <a:ext cx="1800199" cy="720079"/>
          </a:xfrm>
          <a:prstGeom prst="rect">
            <a:avLst/>
          </a:prstGeom>
          <a:ln w="9525">
            <a:noFill/>
            <a:miter lim="800000"/>
            <a:headEnd/>
            <a:tailEnd/>
          </a:ln>
        </p:spPr>
      </p:pic>
      <p:pic>
        <p:nvPicPr>
          <p:cNvPr id="80" name="irc_mi" descr="http://www.upc.smm.lt/images/logo/smm_logo.png"/>
          <p:cNvPicPr/>
          <p:nvPr/>
        </p:nvPicPr>
        <p:blipFill>
          <a:blip r:embed="rId7" cstate="print"/>
          <a:srcRect/>
          <a:stretch>
            <a:fillRect/>
          </a:stretch>
        </p:blipFill>
        <p:spPr bwMode="auto">
          <a:xfrm>
            <a:off x="3131840" y="5949280"/>
            <a:ext cx="2009775" cy="675039"/>
          </a:xfrm>
          <a:prstGeom prst="rect">
            <a:avLst/>
          </a:prstGeom>
          <a:ln w="9525">
            <a:noFill/>
            <a:miter lim="800000"/>
            <a:headEnd/>
            <a:tailEnd/>
          </a:ln>
        </p:spPr>
      </p:pic>
      <p:grpSp>
        <p:nvGrpSpPr>
          <p:cNvPr id="81" name="Group 3"/>
          <p:cNvGrpSpPr>
            <a:grpSpLocks/>
          </p:cNvGrpSpPr>
          <p:nvPr/>
        </p:nvGrpSpPr>
        <p:grpSpPr bwMode="auto">
          <a:xfrm>
            <a:off x="5652120" y="5949280"/>
            <a:ext cx="648072" cy="648072"/>
            <a:chOff x="391" y="346"/>
            <a:chExt cx="418" cy="418"/>
          </a:xfrm>
        </p:grpSpPr>
        <p:sp>
          <p:nvSpPr>
            <p:cNvPr id="82"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83" name="Group 5"/>
            <p:cNvGrpSpPr>
              <a:grpSpLocks/>
            </p:cNvGrpSpPr>
            <p:nvPr/>
          </p:nvGrpSpPr>
          <p:grpSpPr bwMode="auto">
            <a:xfrm>
              <a:off x="405" y="352"/>
              <a:ext cx="386" cy="402"/>
              <a:chOff x="405" y="352"/>
              <a:chExt cx="386" cy="402"/>
            </a:xfrm>
          </p:grpSpPr>
          <p:sp>
            <p:nvSpPr>
              <p:cNvPr id="84"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89"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90"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91"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92"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93"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94" name="Stačiakampis 52"/>
          <p:cNvSpPr/>
          <p:nvPr/>
        </p:nvSpPr>
        <p:spPr>
          <a:xfrm>
            <a:off x="6300192"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95" name="irc_mi" descr="http://www.ivpk.lt/uploads/images/pictures/es%20sanglaudos%20fondo%20logo.jpg"/>
          <p:cNvPicPr/>
          <p:nvPr/>
        </p:nvPicPr>
        <p:blipFill>
          <a:blip r:embed="rId6" cstate="print"/>
          <a:srcRect/>
          <a:stretch>
            <a:fillRect/>
          </a:stretch>
        </p:blipFill>
        <p:spPr bwMode="auto">
          <a:xfrm>
            <a:off x="863080" y="5949280"/>
            <a:ext cx="1800199" cy="720079"/>
          </a:xfrm>
          <a:prstGeom prst="rect">
            <a:avLst/>
          </a:prstGeom>
          <a:ln w="9525">
            <a:noFill/>
            <a:miter lim="800000"/>
            <a:headEnd/>
            <a:tailEnd/>
          </a:ln>
        </p:spPr>
      </p:pic>
      <p:pic>
        <p:nvPicPr>
          <p:cNvPr id="96" name="irc_mi" descr="http://www.upc.smm.lt/images/logo/smm_logo.png"/>
          <p:cNvPicPr/>
          <p:nvPr/>
        </p:nvPicPr>
        <p:blipFill>
          <a:blip r:embed="rId7" cstate="print"/>
          <a:srcRect/>
          <a:stretch>
            <a:fillRect/>
          </a:stretch>
        </p:blipFill>
        <p:spPr bwMode="auto">
          <a:xfrm>
            <a:off x="3095328" y="5949280"/>
            <a:ext cx="2009775" cy="675039"/>
          </a:xfrm>
          <a:prstGeom prst="rect">
            <a:avLst/>
          </a:prstGeom>
          <a:ln w="9525">
            <a:noFill/>
            <a:miter lim="800000"/>
            <a:headEnd/>
            <a:tailEnd/>
          </a:ln>
        </p:spPr>
      </p:pic>
      <p:grpSp>
        <p:nvGrpSpPr>
          <p:cNvPr id="97" name="Group 3"/>
          <p:cNvGrpSpPr>
            <a:grpSpLocks/>
          </p:cNvGrpSpPr>
          <p:nvPr/>
        </p:nvGrpSpPr>
        <p:grpSpPr bwMode="auto">
          <a:xfrm>
            <a:off x="5615608" y="5949280"/>
            <a:ext cx="648072" cy="648072"/>
            <a:chOff x="391" y="346"/>
            <a:chExt cx="418" cy="418"/>
          </a:xfrm>
        </p:grpSpPr>
        <p:sp>
          <p:nvSpPr>
            <p:cNvPr id="98"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99" name="Group 5"/>
            <p:cNvGrpSpPr>
              <a:grpSpLocks/>
            </p:cNvGrpSpPr>
            <p:nvPr/>
          </p:nvGrpSpPr>
          <p:grpSpPr bwMode="auto">
            <a:xfrm>
              <a:off x="405" y="352"/>
              <a:ext cx="386" cy="402"/>
              <a:chOff x="405" y="352"/>
              <a:chExt cx="386" cy="402"/>
            </a:xfrm>
          </p:grpSpPr>
          <p:sp>
            <p:nvSpPr>
              <p:cNvPr id="100"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01"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02"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03"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04"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05"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106" name="Stačiakampis 52"/>
          <p:cNvSpPr/>
          <p:nvPr/>
        </p:nvSpPr>
        <p:spPr>
          <a:xfrm>
            <a:off x="6263680"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107"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961" t="19202" r="38737" b="64345"/>
          <a:stretch/>
        </p:blipFill>
        <p:spPr bwMode="auto">
          <a:xfrm>
            <a:off x="-108520" y="5857825"/>
            <a:ext cx="9289032"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 name="irc_mi" descr="http://www.ivpk.lt/uploads/images/pictures/es%20sanglaudos%20fondo%20logo.jpg"/>
          <p:cNvPicPr/>
          <p:nvPr/>
        </p:nvPicPr>
        <p:blipFill>
          <a:blip r:embed="rId6" cstate="print"/>
          <a:srcRect/>
          <a:stretch>
            <a:fillRect/>
          </a:stretch>
        </p:blipFill>
        <p:spPr bwMode="auto">
          <a:xfrm>
            <a:off x="863080" y="5949280"/>
            <a:ext cx="1800199" cy="720079"/>
          </a:xfrm>
          <a:prstGeom prst="rect">
            <a:avLst/>
          </a:prstGeom>
          <a:ln w="9525">
            <a:noFill/>
            <a:miter lim="800000"/>
            <a:headEnd/>
            <a:tailEnd/>
          </a:ln>
        </p:spPr>
      </p:pic>
      <p:pic>
        <p:nvPicPr>
          <p:cNvPr id="109" name="irc_mi" descr="http://www.upc.smm.lt/images/logo/smm_logo.png"/>
          <p:cNvPicPr/>
          <p:nvPr/>
        </p:nvPicPr>
        <p:blipFill>
          <a:blip r:embed="rId7" cstate="print"/>
          <a:srcRect/>
          <a:stretch>
            <a:fillRect/>
          </a:stretch>
        </p:blipFill>
        <p:spPr bwMode="auto">
          <a:xfrm>
            <a:off x="3095328" y="5949280"/>
            <a:ext cx="2009775" cy="675039"/>
          </a:xfrm>
          <a:prstGeom prst="rect">
            <a:avLst/>
          </a:prstGeom>
          <a:ln w="9525">
            <a:noFill/>
            <a:miter lim="800000"/>
            <a:headEnd/>
            <a:tailEnd/>
          </a:ln>
        </p:spPr>
      </p:pic>
      <p:grpSp>
        <p:nvGrpSpPr>
          <p:cNvPr id="110" name="Group 3"/>
          <p:cNvGrpSpPr>
            <a:grpSpLocks/>
          </p:cNvGrpSpPr>
          <p:nvPr/>
        </p:nvGrpSpPr>
        <p:grpSpPr bwMode="auto">
          <a:xfrm>
            <a:off x="5615608" y="5949280"/>
            <a:ext cx="648072" cy="648072"/>
            <a:chOff x="391" y="346"/>
            <a:chExt cx="418" cy="418"/>
          </a:xfrm>
        </p:grpSpPr>
        <p:sp>
          <p:nvSpPr>
            <p:cNvPr id="111"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112" name="Group 5"/>
            <p:cNvGrpSpPr>
              <a:grpSpLocks/>
            </p:cNvGrpSpPr>
            <p:nvPr/>
          </p:nvGrpSpPr>
          <p:grpSpPr bwMode="auto">
            <a:xfrm>
              <a:off x="405" y="352"/>
              <a:ext cx="386" cy="402"/>
              <a:chOff x="405" y="352"/>
              <a:chExt cx="386" cy="402"/>
            </a:xfrm>
          </p:grpSpPr>
          <p:sp>
            <p:nvSpPr>
              <p:cNvPr id="113"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14"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15"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16"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17"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18"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119" name="Stačiakampis 52"/>
          <p:cNvSpPr/>
          <p:nvPr/>
        </p:nvSpPr>
        <p:spPr>
          <a:xfrm>
            <a:off x="6263680"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sp>
        <p:nvSpPr>
          <p:cNvPr id="120"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a:spcBef>
                <a:spcPct val="0"/>
              </a:spcBef>
              <a:buNone/>
              <a:defRPr sz="2800" b="1">
                <a:latin typeface="+mj-lt"/>
                <a:ea typeface="+mj-ea"/>
                <a:cs typeface="+mj-cs"/>
              </a:defRPr>
            </a:lvl1pPr>
          </a:lstStyle>
          <a:p>
            <a:r>
              <a:rPr lang="lt-LT" dirty="0"/>
              <a:t>STATYBOS SEKTORIAUS </a:t>
            </a:r>
            <a:r>
              <a:rPr lang="lt-LT" dirty="0" smtClean="0"/>
              <a:t>PROFESINI</a:t>
            </a:r>
            <a:r>
              <a:rPr lang="en-US" dirty="0"/>
              <a:t>O</a:t>
            </a:r>
            <a:r>
              <a:rPr lang="lt-LT" dirty="0" smtClean="0"/>
              <a:t> STANDARTO RENGIMO ETAPAI</a:t>
            </a:r>
            <a:endParaRPr lang="en-US" dirty="0"/>
          </a:p>
        </p:txBody>
      </p:sp>
      <p:sp>
        <p:nvSpPr>
          <p:cNvPr id="121" name="Text Box 20"/>
          <p:cNvSpPr txBox="1">
            <a:spLocks noChangeArrowheads="1"/>
          </p:cNvSpPr>
          <p:nvPr/>
        </p:nvSpPr>
        <p:spPr bwMode="gray">
          <a:xfrm>
            <a:off x="6048672" y="1340768"/>
            <a:ext cx="190770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688" eaLnBrk="0" hangingPunct="0">
              <a:spcBef>
                <a:spcPct val="20000"/>
              </a:spcBef>
              <a:buFont typeface="Wingdings" pitchFamily="2" charset="2"/>
              <a:buChar char="§"/>
              <a:defRPr>
                <a:solidFill>
                  <a:schemeClr val="tx1"/>
                </a:solidFill>
                <a:latin typeface="Arial" charset="0"/>
                <a:cs typeface="Arial" charset="0"/>
              </a:defRPr>
            </a:lvl1pPr>
            <a:lvl2pPr marL="742950" indent="-285750" defTabSz="801688" eaLnBrk="0" hangingPunct="0">
              <a:spcBef>
                <a:spcPct val="20000"/>
              </a:spcBef>
              <a:buChar char="–"/>
              <a:defRPr>
                <a:solidFill>
                  <a:schemeClr val="tx1"/>
                </a:solidFill>
                <a:latin typeface="Arial" charset="0"/>
                <a:cs typeface="Arial" charset="0"/>
              </a:defRPr>
            </a:lvl2pPr>
            <a:lvl3pPr marL="1143000" indent="-228600" defTabSz="801688" eaLnBrk="0" hangingPunct="0">
              <a:spcBef>
                <a:spcPct val="20000"/>
              </a:spcBef>
              <a:buChar char="•"/>
              <a:defRPr>
                <a:solidFill>
                  <a:schemeClr val="tx1"/>
                </a:solidFill>
                <a:latin typeface="Arial" charset="0"/>
                <a:cs typeface="Arial" charset="0"/>
              </a:defRPr>
            </a:lvl3pPr>
            <a:lvl4pPr marL="1600200" indent="-228600" defTabSz="801688" eaLnBrk="0" hangingPunct="0">
              <a:spcBef>
                <a:spcPct val="20000"/>
              </a:spcBef>
              <a:buChar char="–"/>
              <a:defRPr>
                <a:solidFill>
                  <a:schemeClr val="tx1"/>
                </a:solidFill>
                <a:latin typeface="Arial" charset="0"/>
                <a:cs typeface="Arial" charset="0"/>
              </a:defRPr>
            </a:lvl4pPr>
            <a:lvl5pPr marL="2057400" indent="-228600" defTabSz="801688" eaLnBrk="0" hangingPunct="0">
              <a:spcBef>
                <a:spcPct val="20000"/>
              </a:spcBef>
              <a:buChar char="»"/>
              <a:defRPr>
                <a:solidFill>
                  <a:schemeClr val="tx1"/>
                </a:solidFill>
                <a:latin typeface="Arial" charset="0"/>
                <a:cs typeface="Arial" charset="0"/>
              </a:defRPr>
            </a:lvl5pPr>
            <a:lvl6pPr marL="2514600" indent="-228600" defTabSz="801688" eaLnBrk="0" fontAlgn="base" hangingPunct="0">
              <a:spcBef>
                <a:spcPct val="20000"/>
              </a:spcBef>
              <a:spcAft>
                <a:spcPct val="0"/>
              </a:spcAft>
              <a:buChar char="»"/>
              <a:defRPr>
                <a:solidFill>
                  <a:schemeClr val="tx1"/>
                </a:solidFill>
                <a:latin typeface="Arial" charset="0"/>
                <a:cs typeface="Arial" charset="0"/>
              </a:defRPr>
            </a:lvl6pPr>
            <a:lvl7pPr marL="2971800" indent="-228600" defTabSz="801688" eaLnBrk="0" fontAlgn="base" hangingPunct="0">
              <a:spcBef>
                <a:spcPct val="20000"/>
              </a:spcBef>
              <a:spcAft>
                <a:spcPct val="0"/>
              </a:spcAft>
              <a:buChar char="»"/>
              <a:defRPr>
                <a:solidFill>
                  <a:schemeClr val="tx1"/>
                </a:solidFill>
                <a:latin typeface="Arial" charset="0"/>
                <a:cs typeface="Arial" charset="0"/>
              </a:defRPr>
            </a:lvl7pPr>
            <a:lvl8pPr marL="3429000" indent="-228600" defTabSz="801688" eaLnBrk="0" fontAlgn="base" hangingPunct="0">
              <a:spcBef>
                <a:spcPct val="20000"/>
              </a:spcBef>
              <a:spcAft>
                <a:spcPct val="0"/>
              </a:spcAft>
              <a:buChar char="»"/>
              <a:defRPr>
                <a:solidFill>
                  <a:schemeClr val="tx1"/>
                </a:solidFill>
                <a:latin typeface="Arial" charset="0"/>
                <a:cs typeface="Arial" charset="0"/>
              </a:defRPr>
            </a:lvl8pPr>
            <a:lvl9pPr marL="3886200" indent="-228600" defTabSz="801688"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spcAft>
                <a:spcPct val="40000"/>
              </a:spcAft>
              <a:buFontTx/>
              <a:buNone/>
              <a:defRPr/>
            </a:pPr>
            <a:r>
              <a:rPr lang="lt-LT" altLang="en-US" sz="1400" noProof="1" smtClean="0">
                <a:solidFill>
                  <a:schemeClr val="tx2">
                    <a:lumMod val="50000"/>
                  </a:schemeClr>
                </a:solidFill>
                <a:latin typeface="Calibri" panose="020F0502020204030204" pitchFamily="34" charset="0"/>
              </a:rPr>
              <a:t>Atliktas parengto profesinio standarto aprobavimas statybos sektoriaus sektoriniame komitete kiti dokumento pristatymai</a:t>
            </a:r>
            <a:endParaRPr lang="en-US" altLang="en-US" sz="1400" noProof="1">
              <a:solidFill>
                <a:schemeClr val="tx2">
                  <a:lumMod val="50000"/>
                </a:schemeClr>
              </a:solidFill>
              <a:latin typeface="Calibri" panose="020F0502020204030204" pitchFamily="34" charset="0"/>
            </a:endParaRPr>
          </a:p>
        </p:txBody>
      </p:sp>
      <p:sp>
        <p:nvSpPr>
          <p:cNvPr id="122" name="Text Box 19"/>
          <p:cNvSpPr txBox="1">
            <a:spLocks noChangeArrowheads="1"/>
          </p:cNvSpPr>
          <p:nvPr/>
        </p:nvSpPr>
        <p:spPr bwMode="gray">
          <a:xfrm>
            <a:off x="2987824" y="3059668"/>
            <a:ext cx="98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spcBef>
                <a:spcPct val="20000"/>
              </a:spcBef>
              <a:buFont typeface="Wingdings" pitchFamily="2" charset="2"/>
              <a:buChar char="§"/>
              <a:defRPr>
                <a:solidFill>
                  <a:schemeClr val="tx1"/>
                </a:solidFill>
                <a:latin typeface="Arial" charset="0"/>
                <a:cs typeface="Arial" charset="0"/>
              </a:defRPr>
            </a:lvl1pPr>
            <a:lvl2pPr marL="742950" indent="-285750" defTabSz="801688" eaLnBrk="0" hangingPunct="0">
              <a:spcBef>
                <a:spcPct val="20000"/>
              </a:spcBef>
              <a:buChar char="–"/>
              <a:defRPr>
                <a:solidFill>
                  <a:schemeClr val="tx1"/>
                </a:solidFill>
                <a:latin typeface="Arial" charset="0"/>
                <a:cs typeface="Arial" charset="0"/>
              </a:defRPr>
            </a:lvl2pPr>
            <a:lvl3pPr marL="1143000" indent="-228600" defTabSz="801688" eaLnBrk="0" hangingPunct="0">
              <a:spcBef>
                <a:spcPct val="20000"/>
              </a:spcBef>
              <a:buChar char="•"/>
              <a:defRPr>
                <a:solidFill>
                  <a:schemeClr val="tx1"/>
                </a:solidFill>
                <a:latin typeface="Arial" charset="0"/>
                <a:cs typeface="Arial" charset="0"/>
              </a:defRPr>
            </a:lvl3pPr>
            <a:lvl4pPr marL="1600200" indent="-228600" defTabSz="801688" eaLnBrk="0" hangingPunct="0">
              <a:spcBef>
                <a:spcPct val="20000"/>
              </a:spcBef>
              <a:buChar char="–"/>
              <a:defRPr>
                <a:solidFill>
                  <a:schemeClr val="tx1"/>
                </a:solidFill>
                <a:latin typeface="Arial" charset="0"/>
                <a:cs typeface="Arial" charset="0"/>
              </a:defRPr>
            </a:lvl4pPr>
            <a:lvl5pPr marL="2057400" indent="-228600" defTabSz="801688" eaLnBrk="0" hangingPunct="0">
              <a:spcBef>
                <a:spcPct val="20000"/>
              </a:spcBef>
              <a:buChar char="»"/>
              <a:defRPr>
                <a:solidFill>
                  <a:schemeClr val="tx1"/>
                </a:solidFill>
                <a:latin typeface="Arial" charset="0"/>
                <a:cs typeface="Arial" charset="0"/>
              </a:defRPr>
            </a:lvl5pPr>
            <a:lvl6pPr marL="2514600" indent="-228600" defTabSz="801688" eaLnBrk="0" fontAlgn="base" hangingPunct="0">
              <a:spcBef>
                <a:spcPct val="20000"/>
              </a:spcBef>
              <a:spcAft>
                <a:spcPct val="0"/>
              </a:spcAft>
              <a:buChar char="»"/>
              <a:defRPr>
                <a:solidFill>
                  <a:schemeClr val="tx1"/>
                </a:solidFill>
                <a:latin typeface="Arial" charset="0"/>
                <a:cs typeface="Arial" charset="0"/>
              </a:defRPr>
            </a:lvl6pPr>
            <a:lvl7pPr marL="2971800" indent="-228600" defTabSz="801688" eaLnBrk="0" fontAlgn="base" hangingPunct="0">
              <a:spcBef>
                <a:spcPct val="20000"/>
              </a:spcBef>
              <a:spcAft>
                <a:spcPct val="0"/>
              </a:spcAft>
              <a:buChar char="»"/>
              <a:defRPr>
                <a:solidFill>
                  <a:schemeClr val="tx1"/>
                </a:solidFill>
                <a:latin typeface="Arial" charset="0"/>
                <a:cs typeface="Arial" charset="0"/>
              </a:defRPr>
            </a:lvl7pPr>
            <a:lvl8pPr marL="3429000" indent="-228600" defTabSz="801688" eaLnBrk="0" fontAlgn="base" hangingPunct="0">
              <a:spcBef>
                <a:spcPct val="20000"/>
              </a:spcBef>
              <a:spcAft>
                <a:spcPct val="0"/>
              </a:spcAft>
              <a:buChar char="»"/>
              <a:defRPr>
                <a:solidFill>
                  <a:schemeClr val="tx1"/>
                </a:solidFill>
                <a:latin typeface="Arial" charset="0"/>
                <a:cs typeface="Arial" charset="0"/>
              </a:defRPr>
            </a:lvl8pPr>
            <a:lvl9pPr marL="3886200" indent="-228600" defTabSz="801688"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spcAft>
                <a:spcPct val="40000"/>
              </a:spcAft>
              <a:buFontTx/>
              <a:buNone/>
              <a:defRPr/>
            </a:pPr>
            <a:r>
              <a:rPr lang="lt-LT" altLang="en-US" sz="1000" b="1" i="1" dirty="0" err="1" smtClean="0">
                <a:solidFill>
                  <a:schemeClr val="tx2">
                    <a:lumMod val="50000"/>
                  </a:schemeClr>
                </a:solidFill>
                <a:latin typeface="Calibri" panose="020F0502020204030204" pitchFamily="34" charset="0"/>
                <a:cs typeface="Times New Roman" pitchFamily="18" charset="0"/>
              </a:rPr>
              <a:t>Aproba</a:t>
            </a:r>
            <a:r>
              <a:rPr lang="lt-LT" altLang="en-US" sz="1000" b="1" i="1" dirty="0" smtClean="0">
                <a:solidFill>
                  <a:schemeClr val="tx2">
                    <a:lumMod val="50000"/>
                  </a:schemeClr>
                </a:solidFill>
                <a:latin typeface="Calibri" panose="020F0502020204030204" pitchFamily="34" charset="0"/>
                <a:cs typeface="Times New Roman" pitchFamily="18" charset="0"/>
              </a:rPr>
              <a:t>-</a:t>
            </a:r>
          </a:p>
          <a:p>
            <a:pPr algn="ctr" eaLnBrk="1" hangingPunct="1">
              <a:spcBef>
                <a:spcPct val="0"/>
              </a:spcBef>
              <a:spcAft>
                <a:spcPct val="40000"/>
              </a:spcAft>
              <a:buFontTx/>
              <a:buNone/>
              <a:defRPr/>
            </a:pPr>
            <a:r>
              <a:rPr lang="lt-LT" altLang="en-US" sz="1000" b="1" i="1" dirty="0" smtClean="0">
                <a:solidFill>
                  <a:schemeClr val="tx2">
                    <a:lumMod val="50000"/>
                  </a:schemeClr>
                </a:solidFill>
                <a:latin typeface="Calibri" panose="020F0502020204030204" pitchFamily="34" charset="0"/>
                <a:cs typeface="Times New Roman" pitchFamily="18" charset="0"/>
              </a:rPr>
              <a:t>vimo</a:t>
            </a:r>
          </a:p>
        </p:txBody>
      </p:sp>
      <p:sp>
        <p:nvSpPr>
          <p:cNvPr id="123" name="Text Box 19"/>
          <p:cNvSpPr txBox="1">
            <a:spLocks noChangeArrowheads="1"/>
          </p:cNvSpPr>
          <p:nvPr/>
        </p:nvSpPr>
        <p:spPr bwMode="gray">
          <a:xfrm>
            <a:off x="3851920" y="2445364"/>
            <a:ext cx="11938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spcBef>
                <a:spcPct val="20000"/>
              </a:spcBef>
              <a:buFont typeface="Wingdings" pitchFamily="2" charset="2"/>
              <a:buChar char="§"/>
              <a:defRPr>
                <a:solidFill>
                  <a:schemeClr val="tx1"/>
                </a:solidFill>
                <a:latin typeface="Arial" charset="0"/>
                <a:cs typeface="Arial" charset="0"/>
              </a:defRPr>
            </a:lvl1pPr>
            <a:lvl2pPr marL="742950" indent="-285750" defTabSz="801688" eaLnBrk="0" hangingPunct="0">
              <a:spcBef>
                <a:spcPct val="20000"/>
              </a:spcBef>
              <a:buChar char="–"/>
              <a:defRPr>
                <a:solidFill>
                  <a:schemeClr val="tx1"/>
                </a:solidFill>
                <a:latin typeface="Arial" charset="0"/>
                <a:cs typeface="Arial" charset="0"/>
              </a:defRPr>
            </a:lvl2pPr>
            <a:lvl3pPr marL="1143000" indent="-228600" defTabSz="801688" eaLnBrk="0" hangingPunct="0">
              <a:spcBef>
                <a:spcPct val="20000"/>
              </a:spcBef>
              <a:buChar char="•"/>
              <a:defRPr>
                <a:solidFill>
                  <a:schemeClr val="tx1"/>
                </a:solidFill>
                <a:latin typeface="Arial" charset="0"/>
                <a:cs typeface="Arial" charset="0"/>
              </a:defRPr>
            </a:lvl3pPr>
            <a:lvl4pPr marL="1600200" indent="-228600" defTabSz="801688" eaLnBrk="0" hangingPunct="0">
              <a:spcBef>
                <a:spcPct val="20000"/>
              </a:spcBef>
              <a:buChar char="–"/>
              <a:defRPr>
                <a:solidFill>
                  <a:schemeClr val="tx1"/>
                </a:solidFill>
                <a:latin typeface="Arial" charset="0"/>
                <a:cs typeface="Arial" charset="0"/>
              </a:defRPr>
            </a:lvl4pPr>
            <a:lvl5pPr marL="2057400" indent="-228600" defTabSz="801688" eaLnBrk="0" hangingPunct="0">
              <a:spcBef>
                <a:spcPct val="20000"/>
              </a:spcBef>
              <a:buChar char="»"/>
              <a:defRPr>
                <a:solidFill>
                  <a:schemeClr val="tx1"/>
                </a:solidFill>
                <a:latin typeface="Arial" charset="0"/>
                <a:cs typeface="Arial" charset="0"/>
              </a:defRPr>
            </a:lvl5pPr>
            <a:lvl6pPr marL="2514600" indent="-228600" defTabSz="801688" eaLnBrk="0" fontAlgn="base" hangingPunct="0">
              <a:spcBef>
                <a:spcPct val="20000"/>
              </a:spcBef>
              <a:spcAft>
                <a:spcPct val="0"/>
              </a:spcAft>
              <a:buChar char="»"/>
              <a:defRPr>
                <a:solidFill>
                  <a:schemeClr val="tx1"/>
                </a:solidFill>
                <a:latin typeface="Arial" charset="0"/>
                <a:cs typeface="Arial" charset="0"/>
              </a:defRPr>
            </a:lvl6pPr>
            <a:lvl7pPr marL="2971800" indent="-228600" defTabSz="801688" eaLnBrk="0" fontAlgn="base" hangingPunct="0">
              <a:spcBef>
                <a:spcPct val="20000"/>
              </a:spcBef>
              <a:spcAft>
                <a:spcPct val="0"/>
              </a:spcAft>
              <a:buChar char="»"/>
              <a:defRPr>
                <a:solidFill>
                  <a:schemeClr val="tx1"/>
                </a:solidFill>
                <a:latin typeface="Arial" charset="0"/>
                <a:cs typeface="Arial" charset="0"/>
              </a:defRPr>
            </a:lvl7pPr>
            <a:lvl8pPr marL="3429000" indent="-228600" defTabSz="801688" eaLnBrk="0" fontAlgn="base" hangingPunct="0">
              <a:spcBef>
                <a:spcPct val="20000"/>
              </a:spcBef>
              <a:spcAft>
                <a:spcPct val="0"/>
              </a:spcAft>
              <a:buChar char="»"/>
              <a:defRPr>
                <a:solidFill>
                  <a:schemeClr val="tx1"/>
                </a:solidFill>
                <a:latin typeface="Arial" charset="0"/>
                <a:cs typeface="Arial" charset="0"/>
              </a:defRPr>
            </a:lvl8pPr>
            <a:lvl9pPr marL="3886200" indent="-228600" defTabSz="801688"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spcAft>
                <a:spcPct val="40000"/>
              </a:spcAft>
              <a:buFontTx/>
              <a:buNone/>
            </a:pPr>
            <a:r>
              <a:rPr lang="lt-LT" altLang="en-US" sz="1100" i="1" noProof="1">
                <a:solidFill>
                  <a:schemeClr val="tx2">
                    <a:lumMod val="50000"/>
                  </a:schemeClr>
                </a:solidFill>
                <a:latin typeface="Calibri" pitchFamily="34" charset="0"/>
                <a:cs typeface="Times New Roman" pitchFamily="18" charset="0"/>
              </a:rPr>
              <a:t>b</a:t>
            </a:r>
            <a:r>
              <a:rPr lang="lt-LT" altLang="en-US" sz="1100" i="1" noProof="1" smtClean="0">
                <a:solidFill>
                  <a:schemeClr val="tx2">
                    <a:lumMod val="50000"/>
                  </a:schemeClr>
                </a:solidFill>
                <a:latin typeface="Calibri" pitchFamily="34" charset="0"/>
                <a:cs typeface="Times New Roman" pitchFamily="18" charset="0"/>
              </a:rPr>
              <a:t>ei kiti keliami</a:t>
            </a:r>
            <a:endParaRPr lang="de-DE" altLang="en-US" sz="1100" i="1" noProof="1">
              <a:solidFill>
                <a:schemeClr val="tx2">
                  <a:lumMod val="50000"/>
                </a:schemeClr>
              </a:solidFill>
              <a:latin typeface="Calibri" pitchFamily="34" charset="0"/>
              <a:cs typeface="Times New Roman" pitchFamily="18" charset="0"/>
            </a:endParaRPr>
          </a:p>
        </p:txBody>
      </p:sp>
      <p:sp>
        <p:nvSpPr>
          <p:cNvPr id="5" name="Rectangle 4"/>
          <p:cNvSpPr/>
          <p:nvPr/>
        </p:nvSpPr>
        <p:spPr>
          <a:xfrm>
            <a:off x="4016004" y="2709733"/>
            <a:ext cx="870751" cy="261610"/>
          </a:xfrm>
          <a:prstGeom prst="rect">
            <a:avLst/>
          </a:prstGeom>
        </p:spPr>
        <p:txBody>
          <a:bodyPr wrap="none">
            <a:spAutoFit/>
          </a:bodyPr>
          <a:lstStyle/>
          <a:p>
            <a:pPr algn="ctr">
              <a:spcBef>
                <a:spcPct val="0"/>
              </a:spcBef>
              <a:spcAft>
                <a:spcPct val="40000"/>
              </a:spcAft>
            </a:pPr>
            <a:r>
              <a:rPr lang="lt-LT" altLang="en-US" sz="1100" i="1" noProof="1">
                <a:solidFill>
                  <a:schemeClr val="tx2">
                    <a:lumMod val="50000"/>
                  </a:schemeClr>
                </a:solidFill>
                <a:latin typeface="Calibri" pitchFamily="34" charset="0"/>
                <a:cs typeface="Times New Roman" pitchFamily="18" charset="0"/>
              </a:rPr>
              <a:t>reikalavimai</a:t>
            </a:r>
            <a:endParaRPr lang="de-DE" altLang="en-US" sz="1100" i="1" noProof="1">
              <a:solidFill>
                <a:schemeClr val="tx2">
                  <a:lumMod val="50000"/>
                </a:schemeClr>
              </a:solidFill>
              <a:latin typeface="Calibri" pitchFamily="34" charset="0"/>
              <a:cs typeface="Times New Roman" pitchFamily="18" charset="0"/>
            </a:endParaRPr>
          </a:p>
        </p:txBody>
      </p:sp>
    </p:spTree>
    <p:extLst>
      <p:ext uri="{BB962C8B-B14F-4D97-AF65-F5344CB8AC3E}">
        <p14:creationId xmlns:p14="http://schemas.microsoft.com/office/powerpoint/2010/main" val="272147542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2800" b="1" dirty="0"/>
              <a:t>STATYBOS SEKTORIAUS </a:t>
            </a:r>
            <a:r>
              <a:rPr lang="lt-LT" sz="2800" b="1" dirty="0" smtClean="0"/>
              <a:t>PROFESINI</a:t>
            </a:r>
            <a:r>
              <a:rPr lang="en-US" sz="2800" b="1" dirty="0" smtClean="0"/>
              <a:t>O</a:t>
            </a:r>
            <a:r>
              <a:rPr lang="lt-LT" sz="2800" b="1" dirty="0" smtClean="0"/>
              <a:t> STANDART</a:t>
            </a:r>
            <a:r>
              <a:rPr lang="en-US" sz="2800" b="1" dirty="0" smtClean="0"/>
              <a:t>O</a:t>
            </a:r>
            <a:r>
              <a:rPr lang="lt-LT" sz="2800" b="1" dirty="0" smtClean="0"/>
              <a:t> </a:t>
            </a:r>
            <a:r>
              <a:rPr lang="en-US" sz="2800" b="1" dirty="0" smtClean="0"/>
              <a:t>PARENGIMO PAGRINDAS</a:t>
            </a:r>
            <a:endParaRPr lang="en-US" sz="2800" dirty="0"/>
          </a:p>
        </p:txBody>
      </p:sp>
      <p:sp>
        <p:nvSpPr>
          <p:cNvPr id="3" name="Content Placeholder 2"/>
          <p:cNvSpPr>
            <a:spLocks noGrp="1"/>
          </p:cNvSpPr>
          <p:nvPr>
            <p:ph idx="1"/>
          </p:nvPr>
        </p:nvSpPr>
        <p:spPr>
          <a:xfrm>
            <a:off x="457200" y="1412776"/>
            <a:ext cx="8229600" cy="4525963"/>
          </a:xfrm>
        </p:spPr>
        <p:txBody>
          <a:bodyPr>
            <a:normAutofit/>
          </a:bodyPr>
          <a:lstStyle/>
          <a:p>
            <a:pPr marL="0" indent="0" algn="just">
              <a:buNone/>
            </a:pPr>
            <a:r>
              <a:rPr lang="en-US" sz="2100" dirty="0" smtClean="0"/>
              <a:t>I</a:t>
            </a:r>
            <a:r>
              <a:rPr lang="lt-LT" sz="2100" dirty="0"/>
              <a:t>š</a:t>
            </a:r>
            <a:r>
              <a:rPr lang="en-US" sz="2100" dirty="0" err="1" smtClean="0"/>
              <a:t>analizavus</a:t>
            </a:r>
            <a:r>
              <a:rPr lang="en-US" sz="2100" dirty="0" smtClean="0"/>
              <a:t> </a:t>
            </a:r>
            <a:r>
              <a:rPr lang="en-US" sz="2100" dirty="0" err="1" smtClean="0"/>
              <a:t>tarptautinius</a:t>
            </a:r>
            <a:r>
              <a:rPr lang="en-US" sz="2100" dirty="0" smtClean="0"/>
              <a:t> </a:t>
            </a:r>
            <a:r>
              <a:rPr lang="en-US" sz="2100" dirty="0" err="1" smtClean="0"/>
              <a:t>bei</a:t>
            </a:r>
            <a:r>
              <a:rPr lang="en-US" sz="2100" dirty="0" smtClean="0"/>
              <a:t> </a:t>
            </a:r>
            <a:r>
              <a:rPr lang="en-US" sz="2100" dirty="0" err="1" smtClean="0"/>
              <a:t>nacionalinius</a:t>
            </a:r>
            <a:r>
              <a:rPr lang="en-US" sz="2100" dirty="0" smtClean="0"/>
              <a:t> </a:t>
            </a:r>
            <a:r>
              <a:rPr lang="en-US" sz="2100" dirty="0" err="1" smtClean="0"/>
              <a:t>statybos</a:t>
            </a:r>
            <a:r>
              <a:rPr lang="en-US" sz="2100" dirty="0" smtClean="0"/>
              <a:t> </a:t>
            </a:r>
            <a:r>
              <a:rPr lang="en-US" sz="2100" dirty="0" err="1" smtClean="0"/>
              <a:t>sektori</a:t>
            </a:r>
            <a:r>
              <a:rPr lang="lt-LT" sz="2100" dirty="0" smtClean="0"/>
              <a:t>ų</a:t>
            </a:r>
            <a:r>
              <a:rPr lang="en-US" sz="2100" dirty="0" smtClean="0"/>
              <a:t> </a:t>
            </a:r>
            <a:r>
              <a:rPr lang="en-US" sz="2100" dirty="0" err="1" smtClean="0"/>
              <a:t>reglamentuojan</a:t>
            </a:r>
            <a:r>
              <a:rPr lang="lt-LT" sz="2100" dirty="0" smtClean="0"/>
              <a:t>č</a:t>
            </a:r>
            <a:r>
              <a:rPr lang="en-US" sz="2100" dirty="0" err="1" smtClean="0"/>
              <a:t>ius</a:t>
            </a:r>
            <a:r>
              <a:rPr lang="en-US" sz="2100" dirty="0" smtClean="0"/>
              <a:t> </a:t>
            </a:r>
            <a:r>
              <a:rPr lang="en-US" sz="2100" dirty="0" err="1" smtClean="0"/>
              <a:t>dokumentus</a:t>
            </a:r>
            <a:r>
              <a:rPr lang="lt-LT" sz="2100" dirty="0" smtClean="0"/>
              <a:t>. Dokumentas parengtas pagal naujausias tarptautines statybos srities specialistų rengimo rekomendacijas. </a:t>
            </a:r>
            <a:endParaRPr lang="en-US" sz="2100" dirty="0"/>
          </a:p>
        </p:txBody>
      </p:sp>
      <p:pic>
        <p:nvPicPr>
          <p:cNvPr id="4" name="irc_mi" descr="http://www.ivpk.lt/uploads/images/pictures/es%20sanglaudos%20fondo%20logo.jpg"/>
          <p:cNvPicPr/>
          <p:nvPr/>
        </p:nvPicPr>
        <p:blipFill>
          <a:blip r:embed="rId2" cstate="print"/>
          <a:srcRect/>
          <a:stretch>
            <a:fillRect/>
          </a:stretch>
        </p:blipFill>
        <p:spPr bwMode="auto">
          <a:xfrm>
            <a:off x="899592" y="5949280"/>
            <a:ext cx="1800199" cy="720079"/>
          </a:xfrm>
          <a:prstGeom prst="rect">
            <a:avLst/>
          </a:prstGeom>
          <a:ln w="9525">
            <a:noFill/>
            <a:miter lim="800000"/>
            <a:headEnd/>
            <a:tailEnd/>
          </a:ln>
        </p:spPr>
      </p:pic>
      <p:pic>
        <p:nvPicPr>
          <p:cNvPr id="5" name="irc_mi" descr="http://www.upc.smm.lt/images/logo/smm_logo.png"/>
          <p:cNvPicPr/>
          <p:nvPr/>
        </p:nvPicPr>
        <p:blipFill>
          <a:blip r:embed="rId3" cstate="print"/>
          <a:srcRect/>
          <a:stretch>
            <a:fillRect/>
          </a:stretch>
        </p:blipFill>
        <p:spPr bwMode="auto">
          <a:xfrm>
            <a:off x="3131840" y="5949280"/>
            <a:ext cx="2009775" cy="675039"/>
          </a:xfrm>
          <a:prstGeom prst="rect">
            <a:avLst/>
          </a:prstGeom>
          <a:ln w="9525">
            <a:noFill/>
            <a:miter lim="800000"/>
            <a:headEnd/>
            <a:tailEnd/>
          </a:ln>
        </p:spPr>
      </p:pic>
      <p:grpSp>
        <p:nvGrpSpPr>
          <p:cNvPr id="6" name="Group 3"/>
          <p:cNvGrpSpPr>
            <a:grpSpLocks/>
          </p:cNvGrpSpPr>
          <p:nvPr/>
        </p:nvGrpSpPr>
        <p:grpSpPr bwMode="auto">
          <a:xfrm>
            <a:off x="5652120" y="5949280"/>
            <a:ext cx="648072" cy="648072"/>
            <a:chOff x="391" y="346"/>
            <a:chExt cx="418" cy="418"/>
          </a:xfrm>
        </p:grpSpPr>
        <p:sp>
          <p:nvSpPr>
            <p:cNvPr id="7"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8" name="Group 5"/>
            <p:cNvGrpSpPr>
              <a:grpSpLocks/>
            </p:cNvGrpSpPr>
            <p:nvPr/>
          </p:nvGrpSpPr>
          <p:grpSpPr bwMode="auto">
            <a:xfrm>
              <a:off x="405" y="352"/>
              <a:ext cx="386" cy="402"/>
              <a:chOff x="405" y="352"/>
              <a:chExt cx="386" cy="402"/>
            </a:xfrm>
          </p:grpSpPr>
          <p:sp>
            <p:nvSpPr>
              <p:cNvPr id="9"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0"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1"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2"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3"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4"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15" name="Stačiakampis 52"/>
          <p:cNvSpPr/>
          <p:nvPr/>
        </p:nvSpPr>
        <p:spPr>
          <a:xfrm>
            <a:off x="6300192"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16" name="irc_mi" descr="http://www.ivpk.lt/uploads/images/pictures/es%20sanglaudos%20fondo%20logo.jpg"/>
          <p:cNvPicPr/>
          <p:nvPr/>
        </p:nvPicPr>
        <p:blipFill>
          <a:blip r:embed="rId2" cstate="print"/>
          <a:srcRect/>
          <a:stretch>
            <a:fillRect/>
          </a:stretch>
        </p:blipFill>
        <p:spPr bwMode="auto">
          <a:xfrm>
            <a:off x="863080" y="5949280"/>
            <a:ext cx="1800199" cy="720079"/>
          </a:xfrm>
          <a:prstGeom prst="rect">
            <a:avLst/>
          </a:prstGeom>
          <a:ln w="9525">
            <a:noFill/>
            <a:miter lim="800000"/>
            <a:headEnd/>
            <a:tailEnd/>
          </a:ln>
        </p:spPr>
      </p:pic>
      <p:pic>
        <p:nvPicPr>
          <p:cNvPr id="17" name="irc_mi" descr="http://www.upc.smm.lt/images/logo/smm_logo.png"/>
          <p:cNvPicPr/>
          <p:nvPr/>
        </p:nvPicPr>
        <p:blipFill>
          <a:blip r:embed="rId3" cstate="print"/>
          <a:srcRect/>
          <a:stretch>
            <a:fillRect/>
          </a:stretch>
        </p:blipFill>
        <p:spPr bwMode="auto">
          <a:xfrm>
            <a:off x="3095328" y="5949280"/>
            <a:ext cx="2009775" cy="675039"/>
          </a:xfrm>
          <a:prstGeom prst="rect">
            <a:avLst/>
          </a:prstGeom>
          <a:ln w="9525">
            <a:noFill/>
            <a:miter lim="800000"/>
            <a:headEnd/>
            <a:tailEnd/>
          </a:ln>
        </p:spPr>
      </p:pic>
      <p:grpSp>
        <p:nvGrpSpPr>
          <p:cNvPr id="18" name="Group 3"/>
          <p:cNvGrpSpPr>
            <a:grpSpLocks/>
          </p:cNvGrpSpPr>
          <p:nvPr/>
        </p:nvGrpSpPr>
        <p:grpSpPr bwMode="auto">
          <a:xfrm>
            <a:off x="5615608" y="5949280"/>
            <a:ext cx="648072" cy="648072"/>
            <a:chOff x="391" y="346"/>
            <a:chExt cx="418" cy="418"/>
          </a:xfrm>
        </p:grpSpPr>
        <p:sp>
          <p:nvSpPr>
            <p:cNvPr id="19"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20" name="Group 5"/>
            <p:cNvGrpSpPr>
              <a:grpSpLocks/>
            </p:cNvGrpSpPr>
            <p:nvPr/>
          </p:nvGrpSpPr>
          <p:grpSpPr bwMode="auto">
            <a:xfrm>
              <a:off x="405" y="352"/>
              <a:ext cx="386" cy="402"/>
              <a:chOff x="405" y="352"/>
              <a:chExt cx="386" cy="402"/>
            </a:xfrm>
          </p:grpSpPr>
          <p:sp>
            <p:nvSpPr>
              <p:cNvPr id="21"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2"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3"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4"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5"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6"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27" name="Stačiakampis 52"/>
          <p:cNvSpPr/>
          <p:nvPr/>
        </p:nvSpPr>
        <p:spPr>
          <a:xfrm>
            <a:off x="6263680"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2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961" t="19202" r="38737" b="64345"/>
          <a:stretch/>
        </p:blipFill>
        <p:spPr bwMode="auto">
          <a:xfrm>
            <a:off x="-36512" y="5857825"/>
            <a:ext cx="9144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irc_mi" descr="http://www.ivpk.lt/uploads/images/pictures/es%20sanglaudos%20fondo%20logo.jpg"/>
          <p:cNvPicPr/>
          <p:nvPr/>
        </p:nvPicPr>
        <p:blipFill>
          <a:blip r:embed="rId2" cstate="print"/>
          <a:srcRect/>
          <a:stretch>
            <a:fillRect/>
          </a:stretch>
        </p:blipFill>
        <p:spPr bwMode="auto">
          <a:xfrm>
            <a:off x="863080" y="5949280"/>
            <a:ext cx="1800199" cy="720079"/>
          </a:xfrm>
          <a:prstGeom prst="rect">
            <a:avLst/>
          </a:prstGeom>
          <a:ln w="9525">
            <a:noFill/>
            <a:miter lim="800000"/>
            <a:headEnd/>
            <a:tailEnd/>
          </a:ln>
        </p:spPr>
      </p:pic>
      <p:pic>
        <p:nvPicPr>
          <p:cNvPr id="30" name="irc_mi" descr="http://www.upc.smm.lt/images/logo/smm_logo.png"/>
          <p:cNvPicPr/>
          <p:nvPr/>
        </p:nvPicPr>
        <p:blipFill>
          <a:blip r:embed="rId3" cstate="print"/>
          <a:srcRect/>
          <a:stretch>
            <a:fillRect/>
          </a:stretch>
        </p:blipFill>
        <p:spPr bwMode="auto">
          <a:xfrm>
            <a:off x="3095328" y="5949280"/>
            <a:ext cx="2009775" cy="675039"/>
          </a:xfrm>
          <a:prstGeom prst="rect">
            <a:avLst/>
          </a:prstGeom>
          <a:ln w="9525">
            <a:noFill/>
            <a:miter lim="800000"/>
            <a:headEnd/>
            <a:tailEnd/>
          </a:ln>
        </p:spPr>
      </p:pic>
      <p:grpSp>
        <p:nvGrpSpPr>
          <p:cNvPr id="31" name="Group 3"/>
          <p:cNvGrpSpPr>
            <a:grpSpLocks/>
          </p:cNvGrpSpPr>
          <p:nvPr/>
        </p:nvGrpSpPr>
        <p:grpSpPr bwMode="auto">
          <a:xfrm>
            <a:off x="5615608" y="6093296"/>
            <a:ext cx="648072" cy="648072"/>
            <a:chOff x="391" y="346"/>
            <a:chExt cx="418" cy="418"/>
          </a:xfrm>
        </p:grpSpPr>
        <p:sp>
          <p:nvSpPr>
            <p:cNvPr id="32"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33" name="Group 5"/>
            <p:cNvGrpSpPr>
              <a:grpSpLocks/>
            </p:cNvGrpSpPr>
            <p:nvPr/>
          </p:nvGrpSpPr>
          <p:grpSpPr bwMode="auto">
            <a:xfrm>
              <a:off x="405" y="352"/>
              <a:ext cx="386" cy="402"/>
              <a:chOff x="405" y="352"/>
              <a:chExt cx="386" cy="402"/>
            </a:xfrm>
          </p:grpSpPr>
          <p:sp>
            <p:nvSpPr>
              <p:cNvPr id="34"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5"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6"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7"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8"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9"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40" name="Stačiakampis 52"/>
          <p:cNvSpPr/>
          <p:nvPr/>
        </p:nvSpPr>
        <p:spPr>
          <a:xfrm>
            <a:off x="6263680"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409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638" t="41620" r="59793" b="22486"/>
          <a:stretch/>
        </p:blipFill>
        <p:spPr bwMode="auto">
          <a:xfrm>
            <a:off x="5111552" y="3123889"/>
            <a:ext cx="3406398" cy="2681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415" t="30332" r="70373" b="61985"/>
          <a:stretch/>
        </p:blipFill>
        <p:spPr bwMode="auto">
          <a:xfrm>
            <a:off x="5105103" y="2492896"/>
            <a:ext cx="3412847" cy="6350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1850" y="4552871"/>
            <a:ext cx="1043926" cy="1043926"/>
          </a:xfrm>
          <a:prstGeom prst="rect">
            <a:avLst/>
          </a:prstGeom>
          <a:ln>
            <a:noFill/>
          </a:ln>
          <a:effectLst>
            <a:outerShdw blurRad="190500" algn="tl" rotWithShape="0">
              <a:srgbClr val="000000">
                <a:alpha val="70000"/>
              </a:srgbClr>
            </a:outerShdw>
          </a:effectLst>
        </p:spPr>
      </p:pic>
      <p:pic>
        <p:nvPicPr>
          <p:cNvPr id="45" name="Picture 44"/>
          <p:cNvPicPr>
            <a:picLocks noChangeAspect="1"/>
          </p:cNvPicPr>
          <p:nvPr/>
        </p:nvPicPr>
        <p:blipFill rotWithShape="1">
          <a:blip r:embed="rId8" cstate="print">
            <a:extLst>
              <a:ext uri="{28A0092B-C50C-407E-A947-70E740481C1C}">
                <a14:useLocalDpi xmlns:a14="http://schemas.microsoft.com/office/drawing/2010/main" val="0"/>
              </a:ext>
            </a:extLst>
          </a:blip>
          <a:srcRect r="60806" b="68686"/>
          <a:stretch/>
        </p:blipFill>
        <p:spPr>
          <a:xfrm>
            <a:off x="539552" y="3279652"/>
            <a:ext cx="3307625" cy="1152128"/>
          </a:xfrm>
          <a:prstGeom prst="rect">
            <a:avLst/>
          </a:prstGeom>
          <a:ln>
            <a:noFill/>
          </a:ln>
          <a:effectLst>
            <a:outerShdw blurRad="190500" algn="tl" rotWithShape="0">
              <a:srgbClr val="000000">
                <a:alpha val="70000"/>
              </a:srgbClr>
            </a:outerShdw>
          </a:effectLst>
        </p:spPr>
      </p:pic>
      <p:pic>
        <p:nvPicPr>
          <p:cNvPr id="46"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2176" t="9031" r="57109" b="83678"/>
          <a:stretch/>
        </p:blipFill>
        <p:spPr bwMode="auto">
          <a:xfrm>
            <a:off x="1729166" y="3423668"/>
            <a:ext cx="1714724" cy="729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2847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651304" cy="1143000"/>
          </a:xfrm>
        </p:spPr>
        <p:txBody>
          <a:bodyPr>
            <a:noAutofit/>
          </a:bodyPr>
          <a:lstStyle/>
          <a:p>
            <a:r>
              <a:rPr lang="en-US" sz="2800" b="1" dirty="0" smtClean="0"/>
              <a:t>STATYBOS SEKTORIAUS PROFESINIO STANDARTO KVALIFIKACIJOS</a:t>
            </a:r>
            <a:r>
              <a:rPr lang="lt-LT" sz="2800" b="1" dirty="0" smtClean="0"/>
              <a:t> (I)</a:t>
            </a:r>
            <a:endParaRPr lang="en-US" sz="2800" b="1" dirty="0"/>
          </a:p>
        </p:txBody>
      </p:sp>
      <p:sp>
        <p:nvSpPr>
          <p:cNvPr id="3" name="Content Placeholder 2"/>
          <p:cNvSpPr>
            <a:spLocks noGrp="1"/>
          </p:cNvSpPr>
          <p:nvPr>
            <p:ph idx="1"/>
          </p:nvPr>
        </p:nvSpPr>
        <p:spPr/>
        <p:txBody>
          <a:bodyPr/>
          <a:lstStyle/>
          <a:p>
            <a:endParaRPr lang="en-US"/>
          </a:p>
        </p:txBody>
      </p:sp>
      <p:pic>
        <p:nvPicPr>
          <p:cNvPr id="4" name="Content Placeholder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900" y="1340916"/>
            <a:ext cx="9340850" cy="4824388"/>
          </a:xfrm>
          <a:prstGeom prst="rect">
            <a:avLst/>
          </a:prstGeom>
        </p:spPr>
      </p:pic>
      <p:grpSp>
        <p:nvGrpSpPr>
          <p:cNvPr id="5" name="Group 9"/>
          <p:cNvGrpSpPr>
            <a:grpSpLocks/>
          </p:cNvGrpSpPr>
          <p:nvPr/>
        </p:nvGrpSpPr>
        <p:grpSpPr bwMode="auto">
          <a:xfrm>
            <a:off x="662185" y="2920727"/>
            <a:ext cx="3333751" cy="1876425"/>
            <a:chOff x="755" y="1071"/>
            <a:chExt cx="4288" cy="2445"/>
          </a:xfrm>
        </p:grpSpPr>
        <p:sp>
          <p:nvSpPr>
            <p:cNvPr id="6" name="Freeform 7"/>
            <p:cNvSpPr>
              <a:spLocks/>
            </p:cNvSpPr>
            <p:nvPr/>
          </p:nvSpPr>
          <p:spPr bwMode="gray">
            <a:xfrm>
              <a:off x="755" y="2049"/>
              <a:ext cx="3785" cy="90"/>
            </a:xfrm>
            <a:custGeom>
              <a:avLst/>
              <a:gdLst>
                <a:gd name="T0" fmla="*/ 0 w 3785"/>
                <a:gd name="T1" fmla="*/ 0 h 90"/>
                <a:gd name="T2" fmla="*/ 90 w 3785"/>
                <a:gd name="T3" fmla="*/ 90 h 90"/>
                <a:gd name="T4" fmla="*/ 3785 w 3785"/>
                <a:gd name="T5" fmla="*/ 90 h 90"/>
                <a:gd name="T6" fmla="*/ 3695 w 3785"/>
                <a:gd name="T7" fmla="*/ 0 h 90"/>
                <a:gd name="T8" fmla="*/ 0 w 3785"/>
                <a:gd name="T9" fmla="*/ 0 h 90"/>
                <a:gd name="T10" fmla="*/ 0 60000 65536"/>
                <a:gd name="T11" fmla="*/ 0 60000 65536"/>
                <a:gd name="T12" fmla="*/ 0 60000 65536"/>
                <a:gd name="T13" fmla="*/ 0 60000 65536"/>
                <a:gd name="T14" fmla="*/ 0 60000 65536"/>
                <a:gd name="T15" fmla="*/ 0 w 3785"/>
                <a:gd name="T16" fmla="*/ 0 h 90"/>
                <a:gd name="T17" fmla="*/ 3785 w 3785"/>
                <a:gd name="T18" fmla="*/ 90 h 90"/>
              </a:gdLst>
              <a:ahLst/>
              <a:cxnLst>
                <a:cxn ang="T10">
                  <a:pos x="T0" y="T1"/>
                </a:cxn>
                <a:cxn ang="T11">
                  <a:pos x="T2" y="T3"/>
                </a:cxn>
                <a:cxn ang="T12">
                  <a:pos x="T4" y="T5"/>
                </a:cxn>
                <a:cxn ang="T13">
                  <a:pos x="T6" y="T7"/>
                </a:cxn>
                <a:cxn ang="T14">
                  <a:pos x="T8" y="T9"/>
                </a:cxn>
              </a:cxnLst>
              <a:rect l="T15" t="T16" r="T17" b="T18"/>
              <a:pathLst>
                <a:path w="3785" h="90">
                  <a:moveTo>
                    <a:pt x="0" y="0"/>
                  </a:moveTo>
                  <a:lnTo>
                    <a:pt x="90" y="90"/>
                  </a:lnTo>
                  <a:lnTo>
                    <a:pt x="3785" y="90"/>
                  </a:lnTo>
                  <a:lnTo>
                    <a:pt x="3695" y="0"/>
                  </a:lnTo>
                  <a:lnTo>
                    <a:pt x="0" y="0"/>
                  </a:lnTo>
                  <a:close/>
                </a:path>
              </a:pathLst>
            </a:custGeom>
            <a:solidFill>
              <a:srgbClr val="C9C9C9"/>
            </a:solidFill>
            <a:ln w="4826">
              <a:solidFill>
                <a:srgbClr val="AEAEAE"/>
              </a:solidFill>
              <a:miter lim="800000"/>
              <a:headEnd/>
              <a:tailEnd/>
            </a:ln>
          </p:spPr>
          <p:txBody>
            <a:bodyPr/>
            <a:lstStyle/>
            <a:p>
              <a:endParaRPr lang="en-US"/>
            </a:p>
          </p:txBody>
        </p:sp>
        <p:sp>
          <p:nvSpPr>
            <p:cNvPr id="7" name="Freeform 8"/>
            <p:cNvSpPr>
              <a:spLocks/>
            </p:cNvSpPr>
            <p:nvPr/>
          </p:nvSpPr>
          <p:spPr bwMode="gray">
            <a:xfrm>
              <a:off x="755" y="2049"/>
              <a:ext cx="90" cy="477"/>
            </a:xfrm>
            <a:custGeom>
              <a:avLst/>
              <a:gdLst>
                <a:gd name="T0" fmla="*/ 90 w 90"/>
                <a:gd name="T1" fmla="*/ 90 h 477"/>
                <a:gd name="T2" fmla="*/ 90 w 90"/>
                <a:gd name="T3" fmla="*/ 477 h 477"/>
                <a:gd name="T4" fmla="*/ 5 w 90"/>
                <a:gd name="T5" fmla="*/ 392 h 477"/>
                <a:gd name="T6" fmla="*/ 0 w 90"/>
                <a:gd name="T7" fmla="*/ 0 h 477"/>
                <a:gd name="T8" fmla="*/ 90 w 90"/>
                <a:gd name="T9" fmla="*/ 90 h 477"/>
                <a:gd name="T10" fmla="*/ 0 60000 65536"/>
                <a:gd name="T11" fmla="*/ 0 60000 65536"/>
                <a:gd name="T12" fmla="*/ 0 60000 65536"/>
                <a:gd name="T13" fmla="*/ 0 60000 65536"/>
                <a:gd name="T14" fmla="*/ 0 60000 65536"/>
                <a:gd name="T15" fmla="*/ 0 w 90"/>
                <a:gd name="T16" fmla="*/ 0 h 477"/>
                <a:gd name="T17" fmla="*/ 90 w 90"/>
                <a:gd name="T18" fmla="*/ 477 h 477"/>
              </a:gdLst>
              <a:ahLst/>
              <a:cxnLst>
                <a:cxn ang="T10">
                  <a:pos x="T0" y="T1"/>
                </a:cxn>
                <a:cxn ang="T11">
                  <a:pos x="T2" y="T3"/>
                </a:cxn>
                <a:cxn ang="T12">
                  <a:pos x="T4" y="T5"/>
                </a:cxn>
                <a:cxn ang="T13">
                  <a:pos x="T6" y="T7"/>
                </a:cxn>
                <a:cxn ang="T14">
                  <a:pos x="T8" y="T9"/>
                </a:cxn>
              </a:cxnLst>
              <a:rect l="T15" t="T16" r="T17" b="T18"/>
              <a:pathLst>
                <a:path w="90" h="477">
                  <a:moveTo>
                    <a:pt x="90" y="90"/>
                  </a:moveTo>
                  <a:lnTo>
                    <a:pt x="90" y="477"/>
                  </a:lnTo>
                  <a:lnTo>
                    <a:pt x="5" y="392"/>
                  </a:lnTo>
                  <a:lnTo>
                    <a:pt x="0" y="0"/>
                  </a:lnTo>
                  <a:lnTo>
                    <a:pt x="90" y="90"/>
                  </a:lnTo>
                  <a:close/>
                </a:path>
              </a:pathLst>
            </a:custGeom>
            <a:solidFill>
              <a:srgbClr val="969696"/>
            </a:solidFill>
            <a:ln w="4826">
              <a:solidFill>
                <a:srgbClr val="AEAEAE"/>
              </a:solidFill>
              <a:miter lim="800000"/>
              <a:headEnd/>
              <a:tailEnd/>
            </a:ln>
          </p:spPr>
          <p:txBody>
            <a:bodyPr/>
            <a:lstStyle/>
            <a:p>
              <a:endParaRPr lang="en-US"/>
            </a:p>
          </p:txBody>
        </p:sp>
        <p:sp>
          <p:nvSpPr>
            <p:cNvPr id="8" name="Freeform 9"/>
            <p:cNvSpPr>
              <a:spLocks/>
            </p:cNvSpPr>
            <p:nvPr/>
          </p:nvSpPr>
          <p:spPr bwMode="gray">
            <a:xfrm>
              <a:off x="843" y="1168"/>
              <a:ext cx="4200" cy="2348"/>
            </a:xfrm>
            <a:custGeom>
              <a:avLst/>
              <a:gdLst>
                <a:gd name="T0" fmla="*/ 0 w 4200"/>
                <a:gd name="T1" fmla="*/ 1360 h 2348"/>
                <a:gd name="T2" fmla="*/ 3709 w 4200"/>
                <a:gd name="T3" fmla="*/ 1360 h 2348"/>
                <a:gd name="T4" fmla="*/ 3208 w 4200"/>
                <a:gd name="T5" fmla="*/ 2348 h 2348"/>
                <a:gd name="T6" fmla="*/ 3576 w 4200"/>
                <a:gd name="T7" fmla="*/ 2348 h 2348"/>
                <a:gd name="T8" fmla="*/ 4200 w 4200"/>
                <a:gd name="T9" fmla="*/ 1181 h 2348"/>
                <a:gd name="T10" fmla="*/ 3576 w 4200"/>
                <a:gd name="T11" fmla="*/ 0 h 2348"/>
                <a:gd name="T12" fmla="*/ 3161 w 4200"/>
                <a:gd name="T13" fmla="*/ 0 h 2348"/>
                <a:gd name="T14" fmla="*/ 3695 w 4200"/>
                <a:gd name="T15" fmla="*/ 973 h 2348"/>
                <a:gd name="T16" fmla="*/ 0 w 4200"/>
                <a:gd name="T17" fmla="*/ 973 h 2348"/>
                <a:gd name="T18" fmla="*/ 0 w 4200"/>
                <a:gd name="T19" fmla="*/ 1360 h 23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00"/>
                <a:gd name="T31" fmla="*/ 0 h 2348"/>
                <a:gd name="T32" fmla="*/ 4200 w 4200"/>
                <a:gd name="T33" fmla="*/ 2348 h 23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00" h="2348">
                  <a:moveTo>
                    <a:pt x="0" y="1360"/>
                  </a:moveTo>
                  <a:lnTo>
                    <a:pt x="3709" y="1360"/>
                  </a:lnTo>
                  <a:lnTo>
                    <a:pt x="3208" y="2348"/>
                  </a:lnTo>
                  <a:lnTo>
                    <a:pt x="3576" y="2348"/>
                  </a:lnTo>
                  <a:lnTo>
                    <a:pt x="4200" y="1181"/>
                  </a:lnTo>
                  <a:lnTo>
                    <a:pt x="3576" y="0"/>
                  </a:lnTo>
                  <a:lnTo>
                    <a:pt x="3161" y="0"/>
                  </a:lnTo>
                  <a:lnTo>
                    <a:pt x="3695" y="973"/>
                  </a:lnTo>
                  <a:lnTo>
                    <a:pt x="0" y="973"/>
                  </a:lnTo>
                  <a:lnTo>
                    <a:pt x="0" y="1360"/>
                  </a:lnTo>
                  <a:close/>
                </a:path>
              </a:pathLst>
            </a:custGeom>
            <a:solidFill>
              <a:srgbClr val="C0C0C0"/>
            </a:solidFill>
            <a:ln w="4826">
              <a:solidFill>
                <a:srgbClr val="AEAEAE"/>
              </a:solidFill>
              <a:miter lim="800000"/>
              <a:headEnd/>
              <a:tailEnd/>
            </a:ln>
          </p:spPr>
          <p:txBody>
            <a:bodyPr/>
            <a:lstStyle/>
            <a:p>
              <a:endParaRPr lang="en-US"/>
            </a:p>
          </p:txBody>
        </p:sp>
        <p:sp>
          <p:nvSpPr>
            <p:cNvPr id="9" name="Freeform 10"/>
            <p:cNvSpPr>
              <a:spLocks/>
            </p:cNvSpPr>
            <p:nvPr/>
          </p:nvSpPr>
          <p:spPr bwMode="gray">
            <a:xfrm>
              <a:off x="3911" y="1071"/>
              <a:ext cx="510" cy="95"/>
            </a:xfrm>
            <a:custGeom>
              <a:avLst/>
              <a:gdLst>
                <a:gd name="T0" fmla="*/ 95 w 510"/>
                <a:gd name="T1" fmla="*/ 95 h 95"/>
                <a:gd name="T2" fmla="*/ 0 w 510"/>
                <a:gd name="T3" fmla="*/ 0 h 95"/>
                <a:gd name="T4" fmla="*/ 435 w 510"/>
                <a:gd name="T5" fmla="*/ 0 h 95"/>
                <a:gd name="T6" fmla="*/ 510 w 510"/>
                <a:gd name="T7" fmla="*/ 95 h 95"/>
                <a:gd name="T8" fmla="*/ 95 w 510"/>
                <a:gd name="T9" fmla="*/ 95 h 95"/>
                <a:gd name="T10" fmla="*/ 0 60000 65536"/>
                <a:gd name="T11" fmla="*/ 0 60000 65536"/>
                <a:gd name="T12" fmla="*/ 0 60000 65536"/>
                <a:gd name="T13" fmla="*/ 0 60000 65536"/>
                <a:gd name="T14" fmla="*/ 0 60000 65536"/>
                <a:gd name="T15" fmla="*/ 0 w 510"/>
                <a:gd name="T16" fmla="*/ 0 h 95"/>
                <a:gd name="T17" fmla="*/ 510 w 510"/>
                <a:gd name="T18" fmla="*/ 95 h 95"/>
              </a:gdLst>
              <a:ahLst/>
              <a:cxnLst>
                <a:cxn ang="T10">
                  <a:pos x="T0" y="T1"/>
                </a:cxn>
                <a:cxn ang="T11">
                  <a:pos x="T2" y="T3"/>
                </a:cxn>
                <a:cxn ang="T12">
                  <a:pos x="T4" y="T5"/>
                </a:cxn>
                <a:cxn ang="T13">
                  <a:pos x="T6" y="T7"/>
                </a:cxn>
                <a:cxn ang="T14">
                  <a:pos x="T8" y="T9"/>
                </a:cxn>
              </a:cxnLst>
              <a:rect l="T15" t="T16" r="T17" b="T18"/>
              <a:pathLst>
                <a:path w="510" h="95">
                  <a:moveTo>
                    <a:pt x="95" y="95"/>
                  </a:moveTo>
                  <a:lnTo>
                    <a:pt x="0" y="0"/>
                  </a:lnTo>
                  <a:lnTo>
                    <a:pt x="435" y="0"/>
                  </a:lnTo>
                  <a:lnTo>
                    <a:pt x="510" y="95"/>
                  </a:lnTo>
                  <a:lnTo>
                    <a:pt x="95" y="95"/>
                  </a:lnTo>
                  <a:close/>
                </a:path>
              </a:pathLst>
            </a:custGeom>
            <a:solidFill>
              <a:srgbClr val="C9C9C9"/>
            </a:solidFill>
            <a:ln w="4826">
              <a:solidFill>
                <a:srgbClr val="AEAEAE"/>
              </a:solidFill>
              <a:miter lim="800000"/>
              <a:headEnd/>
              <a:tailEnd/>
            </a:ln>
          </p:spPr>
          <p:txBody>
            <a:bodyPr/>
            <a:lstStyle/>
            <a:p>
              <a:endParaRPr lang="en-US"/>
            </a:p>
          </p:txBody>
        </p:sp>
        <p:sp>
          <p:nvSpPr>
            <p:cNvPr id="10" name="Freeform 11"/>
            <p:cNvSpPr>
              <a:spLocks/>
            </p:cNvSpPr>
            <p:nvPr/>
          </p:nvSpPr>
          <p:spPr bwMode="gray">
            <a:xfrm>
              <a:off x="3961" y="2526"/>
              <a:ext cx="593" cy="988"/>
            </a:xfrm>
            <a:custGeom>
              <a:avLst/>
              <a:gdLst>
                <a:gd name="T0" fmla="*/ 92 w 593"/>
                <a:gd name="T1" fmla="*/ 988 h 988"/>
                <a:gd name="T2" fmla="*/ 0 w 593"/>
                <a:gd name="T3" fmla="*/ 896 h 988"/>
                <a:gd name="T4" fmla="*/ 465 w 593"/>
                <a:gd name="T5" fmla="*/ 0 h 988"/>
                <a:gd name="T6" fmla="*/ 593 w 593"/>
                <a:gd name="T7" fmla="*/ 0 h 988"/>
                <a:gd name="T8" fmla="*/ 92 w 593"/>
                <a:gd name="T9" fmla="*/ 988 h 988"/>
                <a:gd name="T10" fmla="*/ 0 60000 65536"/>
                <a:gd name="T11" fmla="*/ 0 60000 65536"/>
                <a:gd name="T12" fmla="*/ 0 60000 65536"/>
                <a:gd name="T13" fmla="*/ 0 60000 65536"/>
                <a:gd name="T14" fmla="*/ 0 60000 65536"/>
                <a:gd name="T15" fmla="*/ 0 w 593"/>
                <a:gd name="T16" fmla="*/ 0 h 988"/>
                <a:gd name="T17" fmla="*/ 593 w 593"/>
                <a:gd name="T18" fmla="*/ 988 h 988"/>
              </a:gdLst>
              <a:ahLst/>
              <a:cxnLst>
                <a:cxn ang="T10">
                  <a:pos x="T0" y="T1"/>
                </a:cxn>
                <a:cxn ang="T11">
                  <a:pos x="T2" y="T3"/>
                </a:cxn>
                <a:cxn ang="T12">
                  <a:pos x="T4" y="T5"/>
                </a:cxn>
                <a:cxn ang="T13">
                  <a:pos x="T6" y="T7"/>
                </a:cxn>
                <a:cxn ang="T14">
                  <a:pos x="T8" y="T9"/>
                </a:cxn>
              </a:cxnLst>
              <a:rect l="T15" t="T16" r="T17" b="T18"/>
              <a:pathLst>
                <a:path w="593" h="988">
                  <a:moveTo>
                    <a:pt x="92" y="988"/>
                  </a:moveTo>
                  <a:lnTo>
                    <a:pt x="0" y="896"/>
                  </a:lnTo>
                  <a:lnTo>
                    <a:pt x="465" y="0"/>
                  </a:lnTo>
                  <a:lnTo>
                    <a:pt x="593" y="0"/>
                  </a:lnTo>
                  <a:lnTo>
                    <a:pt x="92" y="988"/>
                  </a:lnTo>
                  <a:close/>
                </a:path>
              </a:pathLst>
            </a:custGeom>
            <a:solidFill>
              <a:srgbClr val="C9C9C9"/>
            </a:solidFill>
            <a:ln w="4826">
              <a:solidFill>
                <a:srgbClr val="AEAEAE"/>
              </a:solidFill>
              <a:miter lim="800000"/>
              <a:headEnd/>
              <a:tailEnd/>
            </a:ln>
          </p:spPr>
          <p:txBody>
            <a:bodyPr/>
            <a:lstStyle/>
            <a:p>
              <a:endParaRPr lang="en-US"/>
            </a:p>
          </p:txBody>
        </p:sp>
        <p:sp>
          <p:nvSpPr>
            <p:cNvPr id="11" name="Freeform 12"/>
            <p:cNvSpPr>
              <a:spLocks/>
            </p:cNvSpPr>
            <p:nvPr/>
          </p:nvSpPr>
          <p:spPr bwMode="gray">
            <a:xfrm>
              <a:off x="3911" y="1071"/>
              <a:ext cx="629" cy="1068"/>
            </a:xfrm>
            <a:custGeom>
              <a:avLst/>
              <a:gdLst>
                <a:gd name="T0" fmla="*/ 539 w 629"/>
                <a:gd name="T1" fmla="*/ 978 h 1068"/>
                <a:gd name="T2" fmla="*/ 0 w 629"/>
                <a:gd name="T3" fmla="*/ 0 h 1068"/>
                <a:gd name="T4" fmla="*/ 95 w 629"/>
                <a:gd name="T5" fmla="*/ 95 h 1068"/>
                <a:gd name="T6" fmla="*/ 629 w 629"/>
                <a:gd name="T7" fmla="*/ 1068 h 1068"/>
                <a:gd name="T8" fmla="*/ 539 w 629"/>
                <a:gd name="T9" fmla="*/ 978 h 1068"/>
                <a:gd name="T10" fmla="*/ 0 60000 65536"/>
                <a:gd name="T11" fmla="*/ 0 60000 65536"/>
                <a:gd name="T12" fmla="*/ 0 60000 65536"/>
                <a:gd name="T13" fmla="*/ 0 60000 65536"/>
                <a:gd name="T14" fmla="*/ 0 60000 65536"/>
                <a:gd name="T15" fmla="*/ 0 w 629"/>
                <a:gd name="T16" fmla="*/ 0 h 1068"/>
                <a:gd name="T17" fmla="*/ 629 w 629"/>
                <a:gd name="T18" fmla="*/ 1068 h 1068"/>
              </a:gdLst>
              <a:ahLst/>
              <a:cxnLst>
                <a:cxn ang="T10">
                  <a:pos x="T0" y="T1"/>
                </a:cxn>
                <a:cxn ang="T11">
                  <a:pos x="T2" y="T3"/>
                </a:cxn>
                <a:cxn ang="T12">
                  <a:pos x="T4" y="T5"/>
                </a:cxn>
                <a:cxn ang="T13">
                  <a:pos x="T6" y="T7"/>
                </a:cxn>
                <a:cxn ang="T14">
                  <a:pos x="T8" y="T9"/>
                </a:cxn>
              </a:cxnLst>
              <a:rect l="T15" t="T16" r="T17" b="T18"/>
              <a:pathLst>
                <a:path w="629" h="1068">
                  <a:moveTo>
                    <a:pt x="539" y="978"/>
                  </a:moveTo>
                  <a:lnTo>
                    <a:pt x="0" y="0"/>
                  </a:lnTo>
                  <a:lnTo>
                    <a:pt x="95" y="95"/>
                  </a:lnTo>
                  <a:lnTo>
                    <a:pt x="629" y="1068"/>
                  </a:lnTo>
                  <a:lnTo>
                    <a:pt x="539" y="978"/>
                  </a:lnTo>
                  <a:close/>
                </a:path>
              </a:pathLst>
            </a:custGeom>
            <a:solidFill>
              <a:srgbClr val="969696"/>
            </a:solidFill>
            <a:ln w="4826">
              <a:solidFill>
                <a:srgbClr val="AEAEAE"/>
              </a:solidFill>
              <a:miter lim="800000"/>
              <a:headEnd/>
              <a:tailEnd/>
            </a:ln>
          </p:spPr>
          <p:txBody>
            <a:bodyPr/>
            <a:lstStyle/>
            <a:p>
              <a:endParaRPr lang="en-US"/>
            </a:p>
          </p:txBody>
        </p:sp>
      </p:grpSp>
      <p:sp>
        <p:nvSpPr>
          <p:cNvPr id="12" name="Title 1"/>
          <p:cNvSpPr txBox="1">
            <a:spLocks/>
          </p:cNvSpPr>
          <p:nvPr/>
        </p:nvSpPr>
        <p:spPr>
          <a:xfrm>
            <a:off x="35496" y="2073350"/>
            <a:ext cx="5988719"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altLang="en-US" sz="2800" dirty="0" smtClean="0">
                <a:solidFill>
                  <a:schemeClr val="tx2">
                    <a:lumMod val="60000"/>
                    <a:lumOff val="40000"/>
                  </a:schemeClr>
                </a:solidFill>
              </a:rPr>
              <a:t>I</a:t>
            </a:r>
            <a:r>
              <a:rPr lang="lt-LT" altLang="en-US" sz="2800" dirty="0">
                <a:solidFill>
                  <a:schemeClr val="tx2">
                    <a:lumMod val="60000"/>
                    <a:lumOff val="40000"/>
                  </a:schemeClr>
                </a:solidFill>
              </a:rPr>
              <a:t>I</a:t>
            </a:r>
            <a:r>
              <a:rPr lang="en-US" altLang="en-US" sz="2800" dirty="0" smtClean="0">
                <a:solidFill>
                  <a:schemeClr val="tx2">
                    <a:lumMod val="60000"/>
                    <a:lumOff val="40000"/>
                  </a:schemeClr>
                </a:solidFill>
              </a:rPr>
              <a:t>-</a:t>
            </a:r>
            <a:r>
              <a:rPr lang="lt-LT" altLang="en-US" sz="2800" dirty="0" smtClean="0">
                <a:solidFill>
                  <a:schemeClr val="tx2">
                    <a:lumMod val="60000"/>
                    <a:lumOff val="40000"/>
                  </a:schemeClr>
                </a:solidFill>
              </a:rPr>
              <a:t>I</a:t>
            </a:r>
            <a:r>
              <a:rPr lang="en-US" altLang="en-US" sz="2800" dirty="0" smtClean="0">
                <a:solidFill>
                  <a:schemeClr val="tx2">
                    <a:lumMod val="60000"/>
                    <a:lumOff val="40000"/>
                  </a:schemeClr>
                </a:solidFill>
              </a:rPr>
              <a:t>V </a:t>
            </a:r>
            <a:r>
              <a:rPr lang="lt-LT" altLang="en-US" sz="2800" dirty="0" smtClean="0">
                <a:solidFill>
                  <a:schemeClr val="tx2">
                    <a:lumMod val="60000"/>
                    <a:lumOff val="40000"/>
                  </a:schemeClr>
                </a:solidFill>
              </a:rPr>
              <a:t>LYGMUO</a:t>
            </a:r>
            <a:r>
              <a:rPr lang="en-US" altLang="en-US" sz="2800" dirty="0" smtClean="0">
                <a:solidFill>
                  <a:schemeClr val="tx2">
                    <a:lumMod val="60000"/>
                    <a:lumOff val="40000"/>
                  </a:schemeClr>
                </a:solidFill>
              </a:rPr>
              <a:t> </a:t>
            </a:r>
            <a:br>
              <a:rPr lang="en-US" altLang="en-US" sz="2800" dirty="0" smtClean="0">
                <a:solidFill>
                  <a:schemeClr val="tx2">
                    <a:lumMod val="60000"/>
                    <a:lumOff val="40000"/>
                  </a:schemeClr>
                </a:solidFill>
              </a:rPr>
            </a:br>
            <a:r>
              <a:rPr lang="lt-LT" altLang="en-US" sz="2800" dirty="0" smtClean="0">
                <a:solidFill>
                  <a:schemeClr val="tx2">
                    <a:lumMod val="60000"/>
                    <a:lumOff val="40000"/>
                  </a:schemeClr>
                </a:solidFill>
              </a:rPr>
              <a:t>PROFESINĖ </a:t>
            </a:r>
          </a:p>
          <a:p>
            <a:pPr algn="l">
              <a:defRPr/>
            </a:pPr>
            <a:r>
              <a:rPr lang="lt-LT" altLang="en-US" sz="2800" dirty="0" smtClean="0">
                <a:solidFill>
                  <a:schemeClr val="tx2">
                    <a:lumMod val="60000"/>
                    <a:lumOff val="40000"/>
                  </a:schemeClr>
                </a:solidFill>
              </a:rPr>
              <a:t>KVALIFIKACIJA</a:t>
            </a:r>
            <a:endParaRPr lang="en-US" altLang="en-US" sz="2800" dirty="0">
              <a:solidFill>
                <a:schemeClr val="tx2">
                  <a:lumMod val="60000"/>
                  <a:lumOff val="40000"/>
                </a:schemeClr>
              </a:solidFill>
            </a:endParaRPr>
          </a:p>
        </p:txBody>
      </p:sp>
      <p:sp>
        <p:nvSpPr>
          <p:cNvPr id="14" name="Title 1"/>
          <p:cNvSpPr txBox="1">
            <a:spLocks/>
          </p:cNvSpPr>
          <p:nvPr/>
        </p:nvSpPr>
        <p:spPr bwMode="white">
          <a:xfrm>
            <a:off x="515441" y="2996952"/>
            <a:ext cx="780097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Verdana" pitchFamily="34" charset="0"/>
              </a:defRPr>
            </a:lvl2pPr>
            <a:lvl3pPr algn="l" rtl="0" eaLnBrk="0" fontAlgn="base" hangingPunct="0">
              <a:spcBef>
                <a:spcPct val="0"/>
              </a:spcBef>
              <a:spcAft>
                <a:spcPct val="0"/>
              </a:spcAft>
              <a:defRPr sz="3200" b="1">
                <a:solidFill>
                  <a:schemeClr val="bg1"/>
                </a:solidFill>
                <a:latin typeface="Verdana" pitchFamily="34" charset="0"/>
              </a:defRPr>
            </a:lvl3pPr>
            <a:lvl4pPr algn="l" rtl="0" eaLnBrk="0" fontAlgn="base" hangingPunct="0">
              <a:spcBef>
                <a:spcPct val="0"/>
              </a:spcBef>
              <a:spcAft>
                <a:spcPct val="0"/>
              </a:spcAft>
              <a:defRPr sz="3200" b="1">
                <a:solidFill>
                  <a:schemeClr val="bg1"/>
                </a:solidFill>
                <a:latin typeface="Verdana" pitchFamily="34" charset="0"/>
              </a:defRPr>
            </a:lvl4pPr>
            <a:lvl5pPr algn="l" rtl="0" eaLnBrk="0" fontAlgn="base" hangingPunct="0">
              <a:spcBef>
                <a:spcPct val="0"/>
              </a:spcBef>
              <a:spcAft>
                <a:spcPct val="0"/>
              </a:spcAft>
              <a:defRPr sz="3200" b="1">
                <a:solidFill>
                  <a:schemeClr val="bg1"/>
                </a:solidFill>
                <a:latin typeface="Verdana" pitchFamily="34" charset="0"/>
              </a:defRPr>
            </a:lvl5pPr>
            <a:lvl6pPr marL="457200" algn="l" rtl="0" fontAlgn="base">
              <a:spcBef>
                <a:spcPct val="0"/>
              </a:spcBef>
              <a:spcAft>
                <a:spcPct val="0"/>
              </a:spcAft>
              <a:defRPr sz="3200" b="1">
                <a:solidFill>
                  <a:schemeClr val="bg1"/>
                </a:solidFill>
                <a:latin typeface="Verdana" pitchFamily="34" charset="0"/>
              </a:defRPr>
            </a:lvl6pPr>
            <a:lvl7pPr marL="914400" algn="l" rtl="0" fontAlgn="base">
              <a:spcBef>
                <a:spcPct val="0"/>
              </a:spcBef>
              <a:spcAft>
                <a:spcPct val="0"/>
              </a:spcAft>
              <a:defRPr sz="3200" b="1">
                <a:solidFill>
                  <a:schemeClr val="bg1"/>
                </a:solidFill>
                <a:latin typeface="Verdana" pitchFamily="34" charset="0"/>
              </a:defRPr>
            </a:lvl7pPr>
            <a:lvl8pPr marL="1371600" algn="l" rtl="0" fontAlgn="base">
              <a:spcBef>
                <a:spcPct val="0"/>
              </a:spcBef>
              <a:spcAft>
                <a:spcPct val="0"/>
              </a:spcAft>
              <a:defRPr sz="3200" b="1">
                <a:solidFill>
                  <a:schemeClr val="bg1"/>
                </a:solidFill>
                <a:latin typeface="Verdana" pitchFamily="34" charset="0"/>
              </a:defRPr>
            </a:lvl8pPr>
            <a:lvl9pPr marL="1828800" algn="l" rtl="0" fontAlgn="base">
              <a:spcBef>
                <a:spcPct val="0"/>
              </a:spcBef>
              <a:spcAft>
                <a:spcPct val="0"/>
              </a:spcAft>
              <a:defRPr sz="3200" b="1">
                <a:solidFill>
                  <a:schemeClr val="bg1"/>
                </a:solidFill>
                <a:latin typeface="Verdana" pitchFamily="34" charset="0"/>
              </a:defRPr>
            </a:lvl9pPr>
          </a:lstStyle>
          <a:p>
            <a:pPr>
              <a:defRPr/>
            </a:pPr>
            <a:r>
              <a:rPr lang="lt-LT" altLang="en-US" sz="6000" kern="0" dirty="0">
                <a:solidFill>
                  <a:schemeClr val="tx2">
                    <a:lumMod val="75000"/>
                  </a:schemeClr>
                </a:solidFill>
              </a:rPr>
              <a:t>YRA</a:t>
            </a:r>
            <a:endParaRPr lang="en-US" altLang="en-US" sz="6000" kern="0" dirty="0">
              <a:solidFill>
                <a:schemeClr val="tx2">
                  <a:lumMod val="75000"/>
                </a:schemeClr>
              </a:solidFill>
            </a:endParaRPr>
          </a:p>
        </p:txBody>
      </p:sp>
      <p:grpSp>
        <p:nvGrpSpPr>
          <p:cNvPr id="15" name="Group 9"/>
          <p:cNvGrpSpPr>
            <a:grpSpLocks/>
          </p:cNvGrpSpPr>
          <p:nvPr/>
        </p:nvGrpSpPr>
        <p:grpSpPr bwMode="auto">
          <a:xfrm rot="10800000">
            <a:off x="4766642" y="4360886"/>
            <a:ext cx="3333750" cy="1876425"/>
            <a:chOff x="755" y="1071"/>
            <a:chExt cx="4288" cy="2445"/>
          </a:xfrm>
        </p:grpSpPr>
        <p:sp>
          <p:nvSpPr>
            <p:cNvPr id="16" name="Freeform 7"/>
            <p:cNvSpPr>
              <a:spLocks/>
            </p:cNvSpPr>
            <p:nvPr/>
          </p:nvSpPr>
          <p:spPr bwMode="gray">
            <a:xfrm>
              <a:off x="755" y="2049"/>
              <a:ext cx="3785" cy="90"/>
            </a:xfrm>
            <a:custGeom>
              <a:avLst/>
              <a:gdLst>
                <a:gd name="T0" fmla="*/ 0 w 3785"/>
                <a:gd name="T1" fmla="*/ 0 h 90"/>
                <a:gd name="T2" fmla="*/ 90 w 3785"/>
                <a:gd name="T3" fmla="*/ 90 h 90"/>
                <a:gd name="T4" fmla="*/ 3785 w 3785"/>
                <a:gd name="T5" fmla="*/ 90 h 90"/>
                <a:gd name="T6" fmla="*/ 3695 w 3785"/>
                <a:gd name="T7" fmla="*/ 0 h 90"/>
                <a:gd name="T8" fmla="*/ 0 w 3785"/>
                <a:gd name="T9" fmla="*/ 0 h 90"/>
                <a:gd name="T10" fmla="*/ 0 60000 65536"/>
                <a:gd name="T11" fmla="*/ 0 60000 65536"/>
                <a:gd name="T12" fmla="*/ 0 60000 65536"/>
                <a:gd name="T13" fmla="*/ 0 60000 65536"/>
                <a:gd name="T14" fmla="*/ 0 60000 65536"/>
                <a:gd name="T15" fmla="*/ 0 w 3785"/>
                <a:gd name="T16" fmla="*/ 0 h 90"/>
                <a:gd name="T17" fmla="*/ 3785 w 3785"/>
                <a:gd name="T18" fmla="*/ 90 h 90"/>
              </a:gdLst>
              <a:ahLst/>
              <a:cxnLst>
                <a:cxn ang="T10">
                  <a:pos x="T0" y="T1"/>
                </a:cxn>
                <a:cxn ang="T11">
                  <a:pos x="T2" y="T3"/>
                </a:cxn>
                <a:cxn ang="T12">
                  <a:pos x="T4" y="T5"/>
                </a:cxn>
                <a:cxn ang="T13">
                  <a:pos x="T6" y="T7"/>
                </a:cxn>
                <a:cxn ang="T14">
                  <a:pos x="T8" y="T9"/>
                </a:cxn>
              </a:cxnLst>
              <a:rect l="T15" t="T16" r="T17" b="T18"/>
              <a:pathLst>
                <a:path w="3785" h="90">
                  <a:moveTo>
                    <a:pt x="0" y="0"/>
                  </a:moveTo>
                  <a:lnTo>
                    <a:pt x="90" y="90"/>
                  </a:lnTo>
                  <a:lnTo>
                    <a:pt x="3785" y="90"/>
                  </a:lnTo>
                  <a:lnTo>
                    <a:pt x="3695" y="0"/>
                  </a:lnTo>
                  <a:lnTo>
                    <a:pt x="0" y="0"/>
                  </a:lnTo>
                  <a:close/>
                </a:path>
              </a:pathLst>
            </a:custGeom>
            <a:solidFill>
              <a:srgbClr val="C9C9C9"/>
            </a:solidFill>
            <a:ln w="4826">
              <a:solidFill>
                <a:srgbClr val="AEAEAE"/>
              </a:solidFill>
              <a:miter lim="800000"/>
              <a:headEnd/>
              <a:tailEnd/>
            </a:ln>
          </p:spPr>
          <p:txBody>
            <a:bodyPr/>
            <a:lstStyle/>
            <a:p>
              <a:endParaRPr lang="en-US" sz="1400"/>
            </a:p>
          </p:txBody>
        </p:sp>
        <p:sp>
          <p:nvSpPr>
            <p:cNvPr id="17" name="Freeform 8"/>
            <p:cNvSpPr>
              <a:spLocks/>
            </p:cNvSpPr>
            <p:nvPr/>
          </p:nvSpPr>
          <p:spPr bwMode="gray">
            <a:xfrm>
              <a:off x="755" y="2049"/>
              <a:ext cx="90" cy="477"/>
            </a:xfrm>
            <a:custGeom>
              <a:avLst/>
              <a:gdLst>
                <a:gd name="T0" fmla="*/ 90 w 90"/>
                <a:gd name="T1" fmla="*/ 90 h 477"/>
                <a:gd name="T2" fmla="*/ 90 w 90"/>
                <a:gd name="T3" fmla="*/ 477 h 477"/>
                <a:gd name="T4" fmla="*/ 5 w 90"/>
                <a:gd name="T5" fmla="*/ 392 h 477"/>
                <a:gd name="T6" fmla="*/ 0 w 90"/>
                <a:gd name="T7" fmla="*/ 0 h 477"/>
                <a:gd name="T8" fmla="*/ 90 w 90"/>
                <a:gd name="T9" fmla="*/ 90 h 477"/>
                <a:gd name="T10" fmla="*/ 0 60000 65536"/>
                <a:gd name="T11" fmla="*/ 0 60000 65536"/>
                <a:gd name="T12" fmla="*/ 0 60000 65536"/>
                <a:gd name="T13" fmla="*/ 0 60000 65536"/>
                <a:gd name="T14" fmla="*/ 0 60000 65536"/>
                <a:gd name="T15" fmla="*/ 0 w 90"/>
                <a:gd name="T16" fmla="*/ 0 h 477"/>
                <a:gd name="T17" fmla="*/ 90 w 90"/>
                <a:gd name="T18" fmla="*/ 477 h 477"/>
              </a:gdLst>
              <a:ahLst/>
              <a:cxnLst>
                <a:cxn ang="T10">
                  <a:pos x="T0" y="T1"/>
                </a:cxn>
                <a:cxn ang="T11">
                  <a:pos x="T2" y="T3"/>
                </a:cxn>
                <a:cxn ang="T12">
                  <a:pos x="T4" y="T5"/>
                </a:cxn>
                <a:cxn ang="T13">
                  <a:pos x="T6" y="T7"/>
                </a:cxn>
                <a:cxn ang="T14">
                  <a:pos x="T8" y="T9"/>
                </a:cxn>
              </a:cxnLst>
              <a:rect l="T15" t="T16" r="T17" b="T18"/>
              <a:pathLst>
                <a:path w="90" h="477">
                  <a:moveTo>
                    <a:pt x="90" y="90"/>
                  </a:moveTo>
                  <a:lnTo>
                    <a:pt x="90" y="477"/>
                  </a:lnTo>
                  <a:lnTo>
                    <a:pt x="5" y="392"/>
                  </a:lnTo>
                  <a:lnTo>
                    <a:pt x="0" y="0"/>
                  </a:lnTo>
                  <a:lnTo>
                    <a:pt x="90" y="90"/>
                  </a:lnTo>
                  <a:close/>
                </a:path>
              </a:pathLst>
            </a:custGeom>
            <a:solidFill>
              <a:srgbClr val="969696"/>
            </a:solidFill>
            <a:ln w="4826">
              <a:solidFill>
                <a:srgbClr val="AEAEAE"/>
              </a:solidFill>
              <a:miter lim="800000"/>
              <a:headEnd/>
              <a:tailEnd/>
            </a:ln>
          </p:spPr>
          <p:txBody>
            <a:bodyPr/>
            <a:lstStyle/>
            <a:p>
              <a:endParaRPr lang="en-US" sz="1400"/>
            </a:p>
          </p:txBody>
        </p:sp>
        <p:sp>
          <p:nvSpPr>
            <p:cNvPr id="18" name="Freeform 9"/>
            <p:cNvSpPr>
              <a:spLocks/>
            </p:cNvSpPr>
            <p:nvPr/>
          </p:nvSpPr>
          <p:spPr bwMode="gray">
            <a:xfrm>
              <a:off x="843" y="1168"/>
              <a:ext cx="4200" cy="2348"/>
            </a:xfrm>
            <a:custGeom>
              <a:avLst/>
              <a:gdLst>
                <a:gd name="T0" fmla="*/ 0 w 4200"/>
                <a:gd name="T1" fmla="*/ 1360 h 2348"/>
                <a:gd name="T2" fmla="*/ 3709 w 4200"/>
                <a:gd name="T3" fmla="*/ 1360 h 2348"/>
                <a:gd name="T4" fmla="*/ 3208 w 4200"/>
                <a:gd name="T5" fmla="*/ 2348 h 2348"/>
                <a:gd name="T6" fmla="*/ 3576 w 4200"/>
                <a:gd name="T7" fmla="*/ 2348 h 2348"/>
                <a:gd name="T8" fmla="*/ 4200 w 4200"/>
                <a:gd name="T9" fmla="*/ 1181 h 2348"/>
                <a:gd name="T10" fmla="*/ 3576 w 4200"/>
                <a:gd name="T11" fmla="*/ 0 h 2348"/>
                <a:gd name="T12" fmla="*/ 3161 w 4200"/>
                <a:gd name="T13" fmla="*/ 0 h 2348"/>
                <a:gd name="T14" fmla="*/ 3695 w 4200"/>
                <a:gd name="T15" fmla="*/ 973 h 2348"/>
                <a:gd name="T16" fmla="*/ 0 w 4200"/>
                <a:gd name="T17" fmla="*/ 973 h 2348"/>
                <a:gd name="T18" fmla="*/ 0 w 4200"/>
                <a:gd name="T19" fmla="*/ 1360 h 23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00"/>
                <a:gd name="T31" fmla="*/ 0 h 2348"/>
                <a:gd name="T32" fmla="*/ 4200 w 4200"/>
                <a:gd name="T33" fmla="*/ 2348 h 23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00" h="2348">
                  <a:moveTo>
                    <a:pt x="0" y="1360"/>
                  </a:moveTo>
                  <a:lnTo>
                    <a:pt x="3709" y="1360"/>
                  </a:lnTo>
                  <a:lnTo>
                    <a:pt x="3208" y="2348"/>
                  </a:lnTo>
                  <a:lnTo>
                    <a:pt x="3576" y="2348"/>
                  </a:lnTo>
                  <a:lnTo>
                    <a:pt x="4200" y="1181"/>
                  </a:lnTo>
                  <a:lnTo>
                    <a:pt x="3576" y="0"/>
                  </a:lnTo>
                  <a:lnTo>
                    <a:pt x="3161" y="0"/>
                  </a:lnTo>
                  <a:lnTo>
                    <a:pt x="3695" y="973"/>
                  </a:lnTo>
                  <a:lnTo>
                    <a:pt x="0" y="973"/>
                  </a:lnTo>
                  <a:lnTo>
                    <a:pt x="0" y="1360"/>
                  </a:lnTo>
                  <a:close/>
                </a:path>
              </a:pathLst>
            </a:custGeom>
            <a:solidFill>
              <a:srgbClr val="C0C0C0"/>
            </a:solidFill>
            <a:ln w="4826">
              <a:solidFill>
                <a:srgbClr val="AEAEAE"/>
              </a:solidFill>
              <a:miter lim="800000"/>
              <a:headEnd/>
              <a:tailEnd/>
            </a:ln>
          </p:spPr>
          <p:txBody>
            <a:bodyPr/>
            <a:lstStyle/>
            <a:p>
              <a:endParaRPr lang="en-US" sz="1400"/>
            </a:p>
          </p:txBody>
        </p:sp>
        <p:sp>
          <p:nvSpPr>
            <p:cNvPr id="19" name="Freeform 10"/>
            <p:cNvSpPr>
              <a:spLocks/>
            </p:cNvSpPr>
            <p:nvPr/>
          </p:nvSpPr>
          <p:spPr bwMode="gray">
            <a:xfrm>
              <a:off x="3911" y="1071"/>
              <a:ext cx="510" cy="95"/>
            </a:xfrm>
            <a:custGeom>
              <a:avLst/>
              <a:gdLst>
                <a:gd name="T0" fmla="*/ 95 w 510"/>
                <a:gd name="T1" fmla="*/ 95 h 95"/>
                <a:gd name="T2" fmla="*/ 0 w 510"/>
                <a:gd name="T3" fmla="*/ 0 h 95"/>
                <a:gd name="T4" fmla="*/ 435 w 510"/>
                <a:gd name="T5" fmla="*/ 0 h 95"/>
                <a:gd name="T6" fmla="*/ 510 w 510"/>
                <a:gd name="T7" fmla="*/ 95 h 95"/>
                <a:gd name="T8" fmla="*/ 95 w 510"/>
                <a:gd name="T9" fmla="*/ 95 h 95"/>
                <a:gd name="T10" fmla="*/ 0 60000 65536"/>
                <a:gd name="T11" fmla="*/ 0 60000 65536"/>
                <a:gd name="T12" fmla="*/ 0 60000 65536"/>
                <a:gd name="T13" fmla="*/ 0 60000 65536"/>
                <a:gd name="T14" fmla="*/ 0 60000 65536"/>
                <a:gd name="T15" fmla="*/ 0 w 510"/>
                <a:gd name="T16" fmla="*/ 0 h 95"/>
                <a:gd name="T17" fmla="*/ 510 w 510"/>
                <a:gd name="T18" fmla="*/ 95 h 95"/>
              </a:gdLst>
              <a:ahLst/>
              <a:cxnLst>
                <a:cxn ang="T10">
                  <a:pos x="T0" y="T1"/>
                </a:cxn>
                <a:cxn ang="T11">
                  <a:pos x="T2" y="T3"/>
                </a:cxn>
                <a:cxn ang="T12">
                  <a:pos x="T4" y="T5"/>
                </a:cxn>
                <a:cxn ang="T13">
                  <a:pos x="T6" y="T7"/>
                </a:cxn>
                <a:cxn ang="T14">
                  <a:pos x="T8" y="T9"/>
                </a:cxn>
              </a:cxnLst>
              <a:rect l="T15" t="T16" r="T17" b="T18"/>
              <a:pathLst>
                <a:path w="510" h="95">
                  <a:moveTo>
                    <a:pt x="95" y="95"/>
                  </a:moveTo>
                  <a:lnTo>
                    <a:pt x="0" y="0"/>
                  </a:lnTo>
                  <a:lnTo>
                    <a:pt x="435" y="0"/>
                  </a:lnTo>
                  <a:lnTo>
                    <a:pt x="510" y="95"/>
                  </a:lnTo>
                  <a:lnTo>
                    <a:pt x="95" y="95"/>
                  </a:lnTo>
                  <a:close/>
                </a:path>
              </a:pathLst>
            </a:custGeom>
            <a:solidFill>
              <a:srgbClr val="C9C9C9"/>
            </a:solidFill>
            <a:ln w="4826">
              <a:solidFill>
                <a:srgbClr val="AEAEAE"/>
              </a:solidFill>
              <a:miter lim="800000"/>
              <a:headEnd/>
              <a:tailEnd/>
            </a:ln>
          </p:spPr>
          <p:txBody>
            <a:bodyPr/>
            <a:lstStyle/>
            <a:p>
              <a:endParaRPr lang="en-US" sz="1400"/>
            </a:p>
          </p:txBody>
        </p:sp>
        <p:sp>
          <p:nvSpPr>
            <p:cNvPr id="20" name="Freeform 11"/>
            <p:cNvSpPr>
              <a:spLocks/>
            </p:cNvSpPr>
            <p:nvPr/>
          </p:nvSpPr>
          <p:spPr bwMode="gray">
            <a:xfrm>
              <a:off x="3961" y="2526"/>
              <a:ext cx="593" cy="988"/>
            </a:xfrm>
            <a:custGeom>
              <a:avLst/>
              <a:gdLst>
                <a:gd name="T0" fmla="*/ 92 w 593"/>
                <a:gd name="T1" fmla="*/ 988 h 988"/>
                <a:gd name="T2" fmla="*/ 0 w 593"/>
                <a:gd name="T3" fmla="*/ 896 h 988"/>
                <a:gd name="T4" fmla="*/ 465 w 593"/>
                <a:gd name="T5" fmla="*/ 0 h 988"/>
                <a:gd name="T6" fmla="*/ 593 w 593"/>
                <a:gd name="T7" fmla="*/ 0 h 988"/>
                <a:gd name="T8" fmla="*/ 92 w 593"/>
                <a:gd name="T9" fmla="*/ 988 h 988"/>
                <a:gd name="T10" fmla="*/ 0 60000 65536"/>
                <a:gd name="T11" fmla="*/ 0 60000 65536"/>
                <a:gd name="T12" fmla="*/ 0 60000 65536"/>
                <a:gd name="T13" fmla="*/ 0 60000 65536"/>
                <a:gd name="T14" fmla="*/ 0 60000 65536"/>
                <a:gd name="T15" fmla="*/ 0 w 593"/>
                <a:gd name="T16" fmla="*/ 0 h 988"/>
                <a:gd name="T17" fmla="*/ 593 w 593"/>
                <a:gd name="T18" fmla="*/ 988 h 988"/>
              </a:gdLst>
              <a:ahLst/>
              <a:cxnLst>
                <a:cxn ang="T10">
                  <a:pos x="T0" y="T1"/>
                </a:cxn>
                <a:cxn ang="T11">
                  <a:pos x="T2" y="T3"/>
                </a:cxn>
                <a:cxn ang="T12">
                  <a:pos x="T4" y="T5"/>
                </a:cxn>
                <a:cxn ang="T13">
                  <a:pos x="T6" y="T7"/>
                </a:cxn>
                <a:cxn ang="T14">
                  <a:pos x="T8" y="T9"/>
                </a:cxn>
              </a:cxnLst>
              <a:rect l="T15" t="T16" r="T17" b="T18"/>
              <a:pathLst>
                <a:path w="593" h="988">
                  <a:moveTo>
                    <a:pt x="92" y="988"/>
                  </a:moveTo>
                  <a:lnTo>
                    <a:pt x="0" y="896"/>
                  </a:lnTo>
                  <a:lnTo>
                    <a:pt x="465" y="0"/>
                  </a:lnTo>
                  <a:lnTo>
                    <a:pt x="593" y="0"/>
                  </a:lnTo>
                  <a:lnTo>
                    <a:pt x="92" y="988"/>
                  </a:lnTo>
                  <a:close/>
                </a:path>
              </a:pathLst>
            </a:custGeom>
            <a:solidFill>
              <a:srgbClr val="C9C9C9"/>
            </a:solidFill>
            <a:ln w="4826">
              <a:solidFill>
                <a:srgbClr val="AEAEAE"/>
              </a:solidFill>
              <a:miter lim="800000"/>
              <a:headEnd/>
              <a:tailEnd/>
            </a:ln>
          </p:spPr>
          <p:txBody>
            <a:bodyPr/>
            <a:lstStyle/>
            <a:p>
              <a:endParaRPr lang="en-US" sz="1400"/>
            </a:p>
          </p:txBody>
        </p:sp>
        <p:sp>
          <p:nvSpPr>
            <p:cNvPr id="21" name="Freeform 12"/>
            <p:cNvSpPr>
              <a:spLocks/>
            </p:cNvSpPr>
            <p:nvPr/>
          </p:nvSpPr>
          <p:spPr bwMode="gray">
            <a:xfrm>
              <a:off x="3911" y="1071"/>
              <a:ext cx="629" cy="1068"/>
            </a:xfrm>
            <a:custGeom>
              <a:avLst/>
              <a:gdLst>
                <a:gd name="T0" fmla="*/ 539 w 629"/>
                <a:gd name="T1" fmla="*/ 978 h 1068"/>
                <a:gd name="T2" fmla="*/ 0 w 629"/>
                <a:gd name="T3" fmla="*/ 0 h 1068"/>
                <a:gd name="T4" fmla="*/ 95 w 629"/>
                <a:gd name="T5" fmla="*/ 95 h 1068"/>
                <a:gd name="T6" fmla="*/ 629 w 629"/>
                <a:gd name="T7" fmla="*/ 1068 h 1068"/>
                <a:gd name="T8" fmla="*/ 539 w 629"/>
                <a:gd name="T9" fmla="*/ 978 h 1068"/>
                <a:gd name="T10" fmla="*/ 0 60000 65536"/>
                <a:gd name="T11" fmla="*/ 0 60000 65536"/>
                <a:gd name="T12" fmla="*/ 0 60000 65536"/>
                <a:gd name="T13" fmla="*/ 0 60000 65536"/>
                <a:gd name="T14" fmla="*/ 0 60000 65536"/>
                <a:gd name="T15" fmla="*/ 0 w 629"/>
                <a:gd name="T16" fmla="*/ 0 h 1068"/>
                <a:gd name="T17" fmla="*/ 629 w 629"/>
                <a:gd name="T18" fmla="*/ 1068 h 1068"/>
              </a:gdLst>
              <a:ahLst/>
              <a:cxnLst>
                <a:cxn ang="T10">
                  <a:pos x="T0" y="T1"/>
                </a:cxn>
                <a:cxn ang="T11">
                  <a:pos x="T2" y="T3"/>
                </a:cxn>
                <a:cxn ang="T12">
                  <a:pos x="T4" y="T5"/>
                </a:cxn>
                <a:cxn ang="T13">
                  <a:pos x="T6" y="T7"/>
                </a:cxn>
                <a:cxn ang="T14">
                  <a:pos x="T8" y="T9"/>
                </a:cxn>
              </a:cxnLst>
              <a:rect l="T15" t="T16" r="T17" b="T18"/>
              <a:pathLst>
                <a:path w="629" h="1068">
                  <a:moveTo>
                    <a:pt x="539" y="978"/>
                  </a:moveTo>
                  <a:lnTo>
                    <a:pt x="0" y="0"/>
                  </a:lnTo>
                  <a:lnTo>
                    <a:pt x="95" y="95"/>
                  </a:lnTo>
                  <a:lnTo>
                    <a:pt x="629" y="1068"/>
                  </a:lnTo>
                  <a:lnTo>
                    <a:pt x="539" y="978"/>
                  </a:lnTo>
                  <a:close/>
                </a:path>
              </a:pathLst>
            </a:custGeom>
            <a:solidFill>
              <a:srgbClr val="969696"/>
            </a:solidFill>
            <a:ln w="4826">
              <a:solidFill>
                <a:srgbClr val="AEAEAE"/>
              </a:solidFill>
              <a:miter lim="800000"/>
              <a:headEnd/>
              <a:tailEnd/>
            </a:ln>
          </p:spPr>
          <p:txBody>
            <a:bodyPr/>
            <a:lstStyle/>
            <a:p>
              <a:endParaRPr lang="en-US" sz="1400"/>
            </a:p>
          </p:txBody>
        </p:sp>
      </p:grpSp>
      <p:sp>
        <p:nvSpPr>
          <p:cNvPr id="23" name="Title 1"/>
          <p:cNvSpPr txBox="1">
            <a:spLocks/>
          </p:cNvSpPr>
          <p:nvPr/>
        </p:nvSpPr>
        <p:spPr bwMode="white">
          <a:xfrm>
            <a:off x="5351461" y="4593630"/>
            <a:ext cx="84375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Verdana" pitchFamily="34" charset="0"/>
              </a:defRPr>
            </a:lvl2pPr>
            <a:lvl3pPr algn="l" rtl="0" eaLnBrk="0" fontAlgn="base" hangingPunct="0">
              <a:spcBef>
                <a:spcPct val="0"/>
              </a:spcBef>
              <a:spcAft>
                <a:spcPct val="0"/>
              </a:spcAft>
              <a:defRPr sz="3200" b="1">
                <a:solidFill>
                  <a:schemeClr val="bg1"/>
                </a:solidFill>
                <a:latin typeface="Verdana" pitchFamily="34" charset="0"/>
              </a:defRPr>
            </a:lvl3pPr>
            <a:lvl4pPr algn="l" rtl="0" eaLnBrk="0" fontAlgn="base" hangingPunct="0">
              <a:spcBef>
                <a:spcPct val="0"/>
              </a:spcBef>
              <a:spcAft>
                <a:spcPct val="0"/>
              </a:spcAft>
              <a:defRPr sz="3200" b="1">
                <a:solidFill>
                  <a:schemeClr val="bg1"/>
                </a:solidFill>
                <a:latin typeface="Verdana" pitchFamily="34" charset="0"/>
              </a:defRPr>
            </a:lvl4pPr>
            <a:lvl5pPr algn="l" rtl="0" eaLnBrk="0" fontAlgn="base" hangingPunct="0">
              <a:spcBef>
                <a:spcPct val="0"/>
              </a:spcBef>
              <a:spcAft>
                <a:spcPct val="0"/>
              </a:spcAft>
              <a:defRPr sz="3200" b="1">
                <a:solidFill>
                  <a:schemeClr val="bg1"/>
                </a:solidFill>
                <a:latin typeface="Verdana" pitchFamily="34" charset="0"/>
              </a:defRPr>
            </a:lvl5pPr>
            <a:lvl6pPr marL="457200" algn="l" rtl="0" fontAlgn="base">
              <a:spcBef>
                <a:spcPct val="0"/>
              </a:spcBef>
              <a:spcAft>
                <a:spcPct val="0"/>
              </a:spcAft>
              <a:defRPr sz="3200" b="1">
                <a:solidFill>
                  <a:schemeClr val="bg1"/>
                </a:solidFill>
                <a:latin typeface="Verdana" pitchFamily="34" charset="0"/>
              </a:defRPr>
            </a:lvl6pPr>
            <a:lvl7pPr marL="914400" algn="l" rtl="0" fontAlgn="base">
              <a:spcBef>
                <a:spcPct val="0"/>
              </a:spcBef>
              <a:spcAft>
                <a:spcPct val="0"/>
              </a:spcAft>
              <a:defRPr sz="3200" b="1">
                <a:solidFill>
                  <a:schemeClr val="bg1"/>
                </a:solidFill>
                <a:latin typeface="Verdana" pitchFamily="34" charset="0"/>
              </a:defRPr>
            </a:lvl7pPr>
            <a:lvl8pPr marL="1371600" algn="l" rtl="0" fontAlgn="base">
              <a:spcBef>
                <a:spcPct val="0"/>
              </a:spcBef>
              <a:spcAft>
                <a:spcPct val="0"/>
              </a:spcAft>
              <a:defRPr sz="3200" b="1">
                <a:solidFill>
                  <a:schemeClr val="bg1"/>
                </a:solidFill>
                <a:latin typeface="Verdana" pitchFamily="34" charset="0"/>
              </a:defRPr>
            </a:lvl8pPr>
            <a:lvl9pPr marL="1828800" algn="l" rtl="0" fontAlgn="base">
              <a:spcBef>
                <a:spcPct val="0"/>
              </a:spcBef>
              <a:spcAft>
                <a:spcPct val="0"/>
              </a:spcAft>
              <a:defRPr sz="3200" b="1">
                <a:solidFill>
                  <a:schemeClr val="bg1"/>
                </a:solidFill>
                <a:latin typeface="Verdana" pitchFamily="34" charset="0"/>
              </a:defRPr>
            </a:lvl9pPr>
          </a:lstStyle>
          <a:p>
            <a:pPr>
              <a:defRPr/>
            </a:pPr>
            <a:r>
              <a:rPr lang="en-US" altLang="en-US" sz="3600" b="0" kern="0" dirty="0" smtClean="0">
                <a:solidFill>
                  <a:schemeClr val="tx2">
                    <a:lumMod val="60000"/>
                    <a:lumOff val="40000"/>
                  </a:schemeClr>
                </a:solidFill>
              </a:rPr>
              <a:t>VI-VIII L</a:t>
            </a:r>
            <a:r>
              <a:rPr lang="lt-LT" altLang="en-US" sz="3600" b="0" kern="0" dirty="0" smtClean="0">
                <a:solidFill>
                  <a:schemeClr val="tx2">
                    <a:lumMod val="60000"/>
                    <a:lumOff val="40000"/>
                  </a:schemeClr>
                </a:solidFill>
              </a:rPr>
              <a:t>YGMUO</a:t>
            </a:r>
            <a:endParaRPr lang="en-US" altLang="en-US" sz="3600" b="0" kern="0" dirty="0" smtClean="0">
              <a:solidFill>
                <a:schemeClr val="tx2">
                  <a:lumMod val="60000"/>
                  <a:lumOff val="40000"/>
                </a:schemeClr>
              </a:solidFill>
            </a:endParaRPr>
          </a:p>
          <a:p>
            <a:pPr>
              <a:defRPr/>
            </a:pPr>
            <a:r>
              <a:rPr lang="en-US" altLang="en-US" sz="3600" b="0" dirty="0" smtClean="0">
                <a:solidFill>
                  <a:schemeClr val="tx2">
                    <a:lumMod val="60000"/>
                    <a:lumOff val="40000"/>
                  </a:schemeClr>
                </a:solidFill>
              </a:rPr>
              <a:t>PROFESI</a:t>
            </a:r>
            <a:r>
              <a:rPr lang="lt-LT" altLang="en-US" sz="3600" b="0" dirty="0" smtClean="0">
                <a:solidFill>
                  <a:schemeClr val="tx2">
                    <a:lumMod val="60000"/>
                    <a:lumOff val="40000"/>
                  </a:schemeClr>
                </a:solidFill>
              </a:rPr>
              <a:t>NĖ </a:t>
            </a:r>
          </a:p>
          <a:p>
            <a:pPr>
              <a:defRPr/>
            </a:pPr>
            <a:r>
              <a:rPr lang="lt-LT" altLang="en-US" sz="3600" b="0" dirty="0" smtClean="0">
                <a:solidFill>
                  <a:schemeClr val="tx2">
                    <a:lumMod val="60000"/>
                    <a:lumOff val="40000"/>
                  </a:schemeClr>
                </a:solidFill>
              </a:rPr>
              <a:t>KVALIFIKACIJA</a:t>
            </a:r>
            <a:endParaRPr lang="en-US" altLang="en-US" sz="3600" b="0" dirty="0" smtClean="0">
              <a:solidFill>
                <a:schemeClr val="tx2">
                  <a:lumMod val="60000"/>
                  <a:lumOff val="40000"/>
                </a:schemeClr>
              </a:solidFill>
            </a:endParaRPr>
          </a:p>
          <a:p>
            <a:pPr>
              <a:defRPr/>
            </a:pPr>
            <a:r>
              <a:rPr lang="lt-LT" altLang="en-US" sz="6000" kern="0" dirty="0" smtClean="0">
                <a:solidFill>
                  <a:srgbClr val="FF0000"/>
                </a:solidFill>
              </a:rPr>
              <a:t>SIŪLOMA</a:t>
            </a:r>
            <a:r>
              <a:rPr lang="en-US" altLang="en-US" sz="6000" kern="0" dirty="0" smtClean="0">
                <a:solidFill>
                  <a:srgbClr val="FF0000"/>
                </a:solidFill>
              </a:rPr>
              <a:t>!</a:t>
            </a:r>
            <a:endParaRPr lang="en-US" altLang="en-US" sz="6000" kern="0" dirty="0">
              <a:solidFill>
                <a:srgbClr val="FF0000"/>
              </a:solidFill>
            </a:endParaRPr>
          </a:p>
        </p:txBody>
      </p:sp>
      <p:pic>
        <p:nvPicPr>
          <p:cNvPr id="24" name="irc_mi" descr="http://www.ivpk.lt/uploads/images/pictures/es%20sanglaudos%20fondo%20logo.jpg"/>
          <p:cNvPicPr/>
          <p:nvPr/>
        </p:nvPicPr>
        <p:blipFill>
          <a:blip r:embed="rId3" cstate="print"/>
          <a:srcRect/>
          <a:stretch>
            <a:fillRect/>
          </a:stretch>
        </p:blipFill>
        <p:spPr bwMode="auto">
          <a:xfrm>
            <a:off x="899592" y="6165305"/>
            <a:ext cx="1800199" cy="720079"/>
          </a:xfrm>
          <a:prstGeom prst="rect">
            <a:avLst/>
          </a:prstGeom>
          <a:ln w="9525">
            <a:noFill/>
            <a:miter lim="800000"/>
            <a:headEnd/>
            <a:tailEnd/>
          </a:ln>
        </p:spPr>
      </p:pic>
      <p:pic>
        <p:nvPicPr>
          <p:cNvPr id="25" name="irc_mi" descr="http://www.upc.smm.lt/images/logo/smm_logo.png"/>
          <p:cNvPicPr/>
          <p:nvPr/>
        </p:nvPicPr>
        <p:blipFill>
          <a:blip r:embed="rId4" cstate="print"/>
          <a:srcRect/>
          <a:stretch>
            <a:fillRect/>
          </a:stretch>
        </p:blipFill>
        <p:spPr bwMode="auto">
          <a:xfrm>
            <a:off x="3131840" y="6165305"/>
            <a:ext cx="2009775" cy="675039"/>
          </a:xfrm>
          <a:prstGeom prst="rect">
            <a:avLst/>
          </a:prstGeom>
          <a:ln w="9525">
            <a:noFill/>
            <a:miter lim="800000"/>
            <a:headEnd/>
            <a:tailEnd/>
          </a:ln>
        </p:spPr>
      </p:pic>
      <p:grpSp>
        <p:nvGrpSpPr>
          <p:cNvPr id="26" name="Group 3"/>
          <p:cNvGrpSpPr>
            <a:grpSpLocks/>
          </p:cNvGrpSpPr>
          <p:nvPr/>
        </p:nvGrpSpPr>
        <p:grpSpPr bwMode="auto">
          <a:xfrm>
            <a:off x="5652120" y="6165305"/>
            <a:ext cx="648072" cy="648072"/>
            <a:chOff x="391" y="346"/>
            <a:chExt cx="418" cy="418"/>
          </a:xfrm>
        </p:grpSpPr>
        <p:sp>
          <p:nvSpPr>
            <p:cNvPr id="27"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28" name="Group 5"/>
            <p:cNvGrpSpPr>
              <a:grpSpLocks/>
            </p:cNvGrpSpPr>
            <p:nvPr/>
          </p:nvGrpSpPr>
          <p:grpSpPr bwMode="auto">
            <a:xfrm>
              <a:off x="405" y="352"/>
              <a:ext cx="386" cy="402"/>
              <a:chOff x="405" y="352"/>
              <a:chExt cx="386" cy="402"/>
            </a:xfrm>
          </p:grpSpPr>
          <p:sp>
            <p:nvSpPr>
              <p:cNvPr id="29"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0"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1"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2"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3"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4"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35" name="Stačiakampis 52"/>
          <p:cNvSpPr/>
          <p:nvPr/>
        </p:nvSpPr>
        <p:spPr>
          <a:xfrm>
            <a:off x="6300192" y="6165305"/>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36" name="irc_mi" descr="http://www.ivpk.lt/uploads/images/pictures/es%20sanglaudos%20fondo%20logo.jpg"/>
          <p:cNvPicPr/>
          <p:nvPr/>
        </p:nvPicPr>
        <p:blipFill>
          <a:blip r:embed="rId3" cstate="print"/>
          <a:srcRect/>
          <a:stretch>
            <a:fillRect/>
          </a:stretch>
        </p:blipFill>
        <p:spPr bwMode="auto">
          <a:xfrm>
            <a:off x="863080" y="6237312"/>
            <a:ext cx="1800199" cy="720079"/>
          </a:xfrm>
          <a:prstGeom prst="rect">
            <a:avLst/>
          </a:prstGeom>
          <a:ln w="9525">
            <a:noFill/>
            <a:miter lim="800000"/>
            <a:headEnd/>
            <a:tailEnd/>
          </a:ln>
        </p:spPr>
      </p:pic>
      <p:pic>
        <p:nvPicPr>
          <p:cNvPr id="37" name="irc_mi" descr="http://www.upc.smm.lt/images/logo/smm_logo.png"/>
          <p:cNvPicPr/>
          <p:nvPr/>
        </p:nvPicPr>
        <p:blipFill>
          <a:blip r:embed="rId4" cstate="print"/>
          <a:srcRect/>
          <a:stretch>
            <a:fillRect/>
          </a:stretch>
        </p:blipFill>
        <p:spPr bwMode="auto">
          <a:xfrm>
            <a:off x="3095328" y="6237312"/>
            <a:ext cx="2009775" cy="675039"/>
          </a:xfrm>
          <a:prstGeom prst="rect">
            <a:avLst/>
          </a:prstGeom>
          <a:ln w="9525">
            <a:noFill/>
            <a:miter lim="800000"/>
            <a:headEnd/>
            <a:tailEnd/>
          </a:ln>
        </p:spPr>
      </p:pic>
      <p:grpSp>
        <p:nvGrpSpPr>
          <p:cNvPr id="38" name="Group 3"/>
          <p:cNvGrpSpPr>
            <a:grpSpLocks/>
          </p:cNvGrpSpPr>
          <p:nvPr/>
        </p:nvGrpSpPr>
        <p:grpSpPr bwMode="auto">
          <a:xfrm>
            <a:off x="5615608" y="6237312"/>
            <a:ext cx="648072" cy="648072"/>
            <a:chOff x="391" y="346"/>
            <a:chExt cx="418" cy="418"/>
          </a:xfrm>
        </p:grpSpPr>
        <p:sp>
          <p:nvSpPr>
            <p:cNvPr id="39"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40" name="Group 5"/>
            <p:cNvGrpSpPr>
              <a:grpSpLocks/>
            </p:cNvGrpSpPr>
            <p:nvPr/>
          </p:nvGrpSpPr>
          <p:grpSpPr bwMode="auto">
            <a:xfrm>
              <a:off x="405" y="352"/>
              <a:ext cx="386" cy="402"/>
              <a:chOff x="405" y="352"/>
              <a:chExt cx="386" cy="402"/>
            </a:xfrm>
          </p:grpSpPr>
          <p:sp>
            <p:nvSpPr>
              <p:cNvPr id="41"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2"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3"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4"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5"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6"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47" name="Stačiakampis 52"/>
          <p:cNvSpPr/>
          <p:nvPr/>
        </p:nvSpPr>
        <p:spPr>
          <a:xfrm>
            <a:off x="6263680" y="6237312"/>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4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961" t="19202" r="38737" b="64345"/>
          <a:stretch/>
        </p:blipFill>
        <p:spPr bwMode="auto">
          <a:xfrm>
            <a:off x="-36512" y="6145857"/>
            <a:ext cx="9288462"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irc_mi" descr="http://www.ivpk.lt/uploads/images/pictures/es%20sanglaudos%20fondo%20logo.jpg"/>
          <p:cNvPicPr/>
          <p:nvPr/>
        </p:nvPicPr>
        <p:blipFill>
          <a:blip r:embed="rId3" cstate="print"/>
          <a:srcRect/>
          <a:stretch>
            <a:fillRect/>
          </a:stretch>
        </p:blipFill>
        <p:spPr bwMode="auto">
          <a:xfrm>
            <a:off x="863080" y="6237312"/>
            <a:ext cx="1800199" cy="720079"/>
          </a:xfrm>
          <a:prstGeom prst="rect">
            <a:avLst/>
          </a:prstGeom>
          <a:ln w="9525">
            <a:noFill/>
            <a:miter lim="800000"/>
            <a:headEnd/>
            <a:tailEnd/>
          </a:ln>
        </p:spPr>
      </p:pic>
      <p:pic>
        <p:nvPicPr>
          <p:cNvPr id="50" name="irc_mi" descr="http://www.upc.smm.lt/images/logo/smm_logo.png"/>
          <p:cNvPicPr/>
          <p:nvPr/>
        </p:nvPicPr>
        <p:blipFill>
          <a:blip r:embed="rId4" cstate="print"/>
          <a:srcRect/>
          <a:stretch>
            <a:fillRect/>
          </a:stretch>
        </p:blipFill>
        <p:spPr bwMode="auto">
          <a:xfrm>
            <a:off x="3095328" y="6237312"/>
            <a:ext cx="2009775" cy="675039"/>
          </a:xfrm>
          <a:prstGeom prst="rect">
            <a:avLst/>
          </a:prstGeom>
          <a:ln w="9525">
            <a:noFill/>
            <a:miter lim="800000"/>
            <a:headEnd/>
            <a:tailEnd/>
          </a:ln>
        </p:spPr>
      </p:pic>
      <p:grpSp>
        <p:nvGrpSpPr>
          <p:cNvPr id="51" name="Group 3"/>
          <p:cNvGrpSpPr>
            <a:grpSpLocks/>
          </p:cNvGrpSpPr>
          <p:nvPr/>
        </p:nvGrpSpPr>
        <p:grpSpPr bwMode="auto">
          <a:xfrm>
            <a:off x="5615608" y="6381328"/>
            <a:ext cx="648072" cy="648072"/>
            <a:chOff x="391" y="346"/>
            <a:chExt cx="418" cy="418"/>
          </a:xfrm>
        </p:grpSpPr>
        <p:sp>
          <p:nvSpPr>
            <p:cNvPr id="52"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53" name="Group 5"/>
            <p:cNvGrpSpPr>
              <a:grpSpLocks/>
            </p:cNvGrpSpPr>
            <p:nvPr/>
          </p:nvGrpSpPr>
          <p:grpSpPr bwMode="auto">
            <a:xfrm>
              <a:off x="405" y="352"/>
              <a:ext cx="386" cy="402"/>
              <a:chOff x="405" y="352"/>
              <a:chExt cx="386" cy="402"/>
            </a:xfrm>
          </p:grpSpPr>
          <p:sp>
            <p:nvSpPr>
              <p:cNvPr id="54"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55"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56"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57"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58"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59"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60" name="Stačiakampis 52"/>
          <p:cNvSpPr/>
          <p:nvPr/>
        </p:nvSpPr>
        <p:spPr>
          <a:xfrm>
            <a:off x="6263680" y="6237312"/>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sp>
        <p:nvSpPr>
          <p:cNvPr id="61" name="Title 1"/>
          <p:cNvSpPr txBox="1">
            <a:spLocks/>
          </p:cNvSpPr>
          <p:nvPr/>
        </p:nvSpPr>
        <p:spPr bwMode="white">
          <a:xfrm>
            <a:off x="1403648" y="1196752"/>
            <a:ext cx="780097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Verdana" pitchFamily="34" charset="0"/>
              </a:defRPr>
            </a:lvl2pPr>
            <a:lvl3pPr algn="l" rtl="0" eaLnBrk="0" fontAlgn="base" hangingPunct="0">
              <a:spcBef>
                <a:spcPct val="0"/>
              </a:spcBef>
              <a:spcAft>
                <a:spcPct val="0"/>
              </a:spcAft>
              <a:defRPr sz="3200" b="1">
                <a:solidFill>
                  <a:schemeClr val="bg1"/>
                </a:solidFill>
                <a:latin typeface="Verdana" pitchFamily="34" charset="0"/>
              </a:defRPr>
            </a:lvl3pPr>
            <a:lvl4pPr algn="l" rtl="0" eaLnBrk="0" fontAlgn="base" hangingPunct="0">
              <a:spcBef>
                <a:spcPct val="0"/>
              </a:spcBef>
              <a:spcAft>
                <a:spcPct val="0"/>
              </a:spcAft>
              <a:defRPr sz="3200" b="1">
                <a:solidFill>
                  <a:schemeClr val="bg1"/>
                </a:solidFill>
                <a:latin typeface="Verdana" pitchFamily="34" charset="0"/>
              </a:defRPr>
            </a:lvl4pPr>
            <a:lvl5pPr algn="l" rtl="0" eaLnBrk="0" fontAlgn="base" hangingPunct="0">
              <a:spcBef>
                <a:spcPct val="0"/>
              </a:spcBef>
              <a:spcAft>
                <a:spcPct val="0"/>
              </a:spcAft>
              <a:defRPr sz="3200" b="1">
                <a:solidFill>
                  <a:schemeClr val="bg1"/>
                </a:solidFill>
                <a:latin typeface="Verdana" pitchFamily="34" charset="0"/>
              </a:defRPr>
            </a:lvl5pPr>
            <a:lvl6pPr marL="457200" algn="l" rtl="0" fontAlgn="base">
              <a:spcBef>
                <a:spcPct val="0"/>
              </a:spcBef>
              <a:spcAft>
                <a:spcPct val="0"/>
              </a:spcAft>
              <a:defRPr sz="3200" b="1">
                <a:solidFill>
                  <a:schemeClr val="bg1"/>
                </a:solidFill>
                <a:latin typeface="Verdana" pitchFamily="34" charset="0"/>
              </a:defRPr>
            </a:lvl6pPr>
            <a:lvl7pPr marL="914400" algn="l" rtl="0" fontAlgn="base">
              <a:spcBef>
                <a:spcPct val="0"/>
              </a:spcBef>
              <a:spcAft>
                <a:spcPct val="0"/>
              </a:spcAft>
              <a:defRPr sz="3200" b="1">
                <a:solidFill>
                  <a:schemeClr val="bg1"/>
                </a:solidFill>
                <a:latin typeface="Verdana" pitchFamily="34" charset="0"/>
              </a:defRPr>
            </a:lvl7pPr>
            <a:lvl8pPr marL="1371600" algn="l" rtl="0" fontAlgn="base">
              <a:spcBef>
                <a:spcPct val="0"/>
              </a:spcBef>
              <a:spcAft>
                <a:spcPct val="0"/>
              </a:spcAft>
              <a:defRPr sz="3200" b="1">
                <a:solidFill>
                  <a:schemeClr val="bg1"/>
                </a:solidFill>
                <a:latin typeface="Verdana" pitchFamily="34" charset="0"/>
              </a:defRPr>
            </a:lvl8pPr>
            <a:lvl9pPr marL="1828800" algn="l" rtl="0" fontAlgn="base">
              <a:spcBef>
                <a:spcPct val="0"/>
              </a:spcBef>
              <a:spcAft>
                <a:spcPct val="0"/>
              </a:spcAft>
              <a:defRPr sz="3200" b="1">
                <a:solidFill>
                  <a:schemeClr val="bg1"/>
                </a:solidFill>
                <a:latin typeface="Verdana" pitchFamily="34" charset="0"/>
              </a:defRPr>
            </a:lvl9pPr>
          </a:lstStyle>
          <a:p>
            <a:pPr algn="ctr">
              <a:defRPr/>
            </a:pPr>
            <a:r>
              <a:rPr lang="en-US" altLang="en-US" sz="2800" u="sng" kern="0" dirty="0" smtClean="0">
                <a:solidFill>
                  <a:schemeClr val="tx1"/>
                </a:solidFill>
              </a:rPr>
              <a:t>STATYBOS SEKTORIAUS SITUACIJA </a:t>
            </a:r>
            <a:r>
              <a:rPr lang="lt-LT" altLang="en-US" sz="2800" u="sng" kern="0" dirty="0" smtClean="0">
                <a:solidFill>
                  <a:schemeClr val="tx1"/>
                </a:solidFill>
              </a:rPr>
              <a:t>Š</a:t>
            </a:r>
            <a:r>
              <a:rPr lang="en-US" altLang="en-US" sz="2800" u="sng" kern="0" dirty="0" smtClean="0">
                <a:solidFill>
                  <a:schemeClr val="tx1"/>
                </a:solidFill>
              </a:rPr>
              <a:t>IANDIEN</a:t>
            </a:r>
            <a:r>
              <a:rPr lang="lt-LT" altLang="en-US" sz="2800" u="sng" kern="0" dirty="0" smtClean="0">
                <a:solidFill>
                  <a:schemeClr val="tx1"/>
                </a:solidFill>
              </a:rPr>
              <a:t>?</a:t>
            </a:r>
            <a:endParaRPr lang="en-US" altLang="en-US" sz="2800" u="sng" kern="0" dirty="0">
              <a:solidFill>
                <a:schemeClr val="tx1"/>
              </a:solidFill>
            </a:endParaRPr>
          </a:p>
        </p:txBody>
      </p:sp>
    </p:spTree>
    <p:extLst>
      <p:ext uri="{BB962C8B-B14F-4D97-AF65-F5344CB8AC3E}">
        <p14:creationId xmlns:p14="http://schemas.microsoft.com/office/powerpoint/2010/main" val="2166255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5123"/>
            <a:ext cx="8229600" cy="1143000"/>
          </a:xfrm>
        </p:spPr>
        <p:txBody>
          <a:bodyPr/>
          <a:lstStyle/>
          <a:p>
            <a:endParaRPr lang="en-US"/>
          </a:p>
        </p:txBody>
      </p:sp>
      <p:pic>
        <p:nvPicPr>
          <p:cNvPr id="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998" t="17039" r="13962" b="56323"/>
          <a:stretch/>
        </p:blipFill>
        <p:spPr bwMode="auto">
          <a:xfrm>
            <a:off x="179512" y="1956993"/>
            <a:ext cx="8712968" cy="248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367430" y="4077072"/>
            <a:ext cx="2525050" cy="230832"/>
          </a:xfrm>
          <a:prstGeom prst="rect">
            <a:avLst/>
          </a:prstGeom>
        </p:spPr>
        <p:txBody>
          <a:bodyPr wrap="none">
            <a:spAutoFit/>
          </a:bodyPr>
          <a:lstStyle/>
          <a:p>
            <a:r>
              <a:rPr lang="en-US" sz="900" dirty="0" err="1"/>
              <a:t>Paskutinis</a:t>
            </a:r>
            <a:r>
              <a:rPr lang="en-US" sz="900" dirty="0"/>
              <a:t> </a:t>
            </a:r>
            <a:r>
              <a:rPr lang="en-US" sz="900" dirty="0" err="1"/>
              <a:t>atnaujinimas</a:t>
            </a:r>
            <a:r>
              <a:rPr lang="en-US" sz="900" dirty="0"/>
              <a:t>: 2013-12-23 09:10:52</a:t>
            </a:r>
          </a:p>
        </p:txBody>
      </p:sp>
      <p:sp>
        <p:nvSpPr>
          <p:cNvPr id="7" name="Rectangle 6"/>
          <p:cNvSpPr/>
          <p:nvPr/>
        </p:nvSpPr>
        <p:spPr>
          <a:xfrm>
            <a:off x="5548297" y="5589240"/>
            <a:ext cx="3488199" cy="738664"/>
          </a:xfrm>
          <a:prstGeom prst="rect">
            <a:avLst/>
          </a:prstGeom>
        </p:spPr>
        <p:txBody>
          <a:bodyPr wrap="none">
            <a:spAutoFit/>
          </a:bodyPr>
          <a:lstStyle/>
          <a:p>
            <a:endParaRPr lang="lt-LT" sz="1400" dirty="0">
              <a:hlinkClick r:id="rId3"/>
            </a:endParaRPr>
          </a:p>
          <a:p>
            <a:r>
              <a:rPr lang="en-US" sz="1400" dirty="0" smtClean="0">
                <a:hlinkClick r:id="rId3"/>
              </a:rPr>
              <a:t>http</a:t>
            </a:r>
            <a:r>
              <a:rPr lang="en-US" sz="1400" dirty="0">
                <a:hlinkClick r:id="rId3"/>
              </a:rPr>
              <a:t>://</a:t>
            </a:r>
            <a:r>
              <a:rPr lang="en-US" sz="1400" dirty="0" smtClean="0">
                <a:hlinkClick r:id="rId3"/>
              </a:rPr>
              <a:t>www.profesijos.lt/go.php/lit/sarae/80</a:t>
            </a:r>
            <a:endParaRPr lang="lt-LT" sz="1400" dirty="0" smtClean="0"/>
          </a:p>
          <a:p>
            <a:endParaRPr lang="en-US" sz="1400" dirty="0"/>
          </a:p>
        </p:txBody>
      </p:sp>
      <p:sp>
        <p:nvSpPr>
          <p:cNvPr id="9" name="Rectangle 8"/>
          <p:cNvSpPr/>
          <p:nvPr/>
        </p:nvSpPr>
        <p:spPr>
          <a:xfrm>
            <a:off x="563638" y="4420269"/>
            <a:ext cx="8330802" cy="1384995"/>
          </a:xfrm>
          <a:prstGeom prst="rect">
            <a:avLst/>
          </a:prstGeom>
        </p:spPr>
        <p:txBody>
          <a:bodyPr wrap="square">
            <a:spAutoFit/>
          </a:bodyPr>
          <a:lstStyle/>
          <a:p>
            <a:r>
              <a:rPr lang="lt-LT" sz="2100" dirty="0" smtClean="0"/>
              <a:t>Į LR </a:t>
            </a:r>
            <a:r>
              <a:rPr lang="lt-LT" sz="2100" dirty="0"/>
              <a:t>reglamentuojančių profesijų </a:t>
            </a:r>
            <a:r>
              <a:rPr lang="lt-LT" sz="2100" dirty="0" smtClean="0"/>
              <a:t>sąrašą </a:t>
            </a:r>
            <a:r>
              <a:rPr lang="lt-LT" sz="2100" dirty="0"/>
              <a:t>yra </a:t>
            </a:r>
            <a:r>
              <a:rPr lang="lt-LT" sz="2100" dirty="0" smtClean="0"/>
              <a:t>įtrauktas ir </a:t>
            </a:r>
            <a:r>
              <a:rPr lang="lt-LT" sz="2100" dirty="0"/>
              <a:t>statybos sektorius, kuriame </a:t>
            </a:r>
            <a:r>
              <a:rPr lang="lt-LT" sz="2100" dirty="0" smtClean="0"/>
              <a:t>nurodoma, kad reikalinga </a:t>
            </a:r>
            <a:r>
              <a:rPr lang="lt-LT" sz="2100" dirty="0"/>
              <a:t>profesinė kvalifikacijų </a:t>
            </a:r>
            <a:r>
              <a:rPr lang="en-US" sz="2100" dirty="0" smtClean="0"/>
              <a:t>s</a:t>
            </a:r>
            <a:r>
              <a:rPr lang="lt-LT" sz="2100" dirty="0" err="1" smtClean="0"/>
              <a:t>istema</a:t>
            </a:r>
            <a:r>
              <a:rPr lang="en-US" sz="2100" dirty="0" smtClean="0"/>
              <a:t> </a:t>
            </a:r>
            <a:r>
              <a:rPr lang="lt-LT" sz="2100" i="1" dirty="0" smtClean="0"/>
              <a:t>PROFESSIONAL </a:t>
            </a:r>
            <a:r>
              <a:rPr lang="lt-LT" sz="2100" i="1" dirty="0"/>
              <a:t>QUALIFICATIONS DIRECTYVE  </a:t>
            </a:r>
            <a:r>
              <a:rPr lang="lt-LT" sz="2100" i="1" dirty="0" smtClean="0"/>
              <a:t>2013/55/EU</a:t>
            </a:r>
            <a:r>
              <a:rPr lang="en-US" sz="2100" i="1" dirty="0" smtClean="0"/>
              <a:t> (</a:t>
            </a:r>
            <a:r>
              <a:rPr lang="lt-LT" sz="2100" i="1" dirty="0" smtClean="0"/>
              <a:t>ES </a:t>
            </a:r>
            <a:r>
              <a:rPr lang="lt-LT" sz="2100" i="1" dirty="0"/>
              <a:t>Direktyva 2005/36/EB </a:t>
            </a:r>
            <a:r>
              <a:rPr lang="en-US" sz="2100" i="1" dirty="0" smtClean="0"/>
              <a:t>)</a:t>
            </a:r>
            <a:endParaRPr lang="lt-LT" sz="2100" i="1" dirty="0"/>
          </a:p>
        </p:txBody>
      </p:sp>
      <p:pic>
        <p:nvPicPr>
          <p:cNvPr id="10" name="irc_mi" descr="http://www.ivpk.lt/uploads/images/pictures/es%20sanglaudos%20fondo%20logo.jpg"/>
          <p:cNvPicPr/>
          <p:nvPr/>
        </p:nvPicPr>
        <p:blipFill>
          <a:blip r:embed="rId4" cstate="print"/>
          <a:srcRect/>
          <a:stretch>
            <a:fillRect/>
          </a:stretch>
        </p:blipFill>
        <p:spPr bwMode="auto">
          <a:xfrm>
            <a:off x="899592" y="6165305"/>
            <a:ext cx="1800199" cy="720079"/>
          </a:xfrm>
          <a:prstGeom prst="rect">
            <a:avLst/>
          </a:prstGeom>
          <a:ln w="9525">
            <a:noFill/>
            <a:miter lim="800000"/>
            <a:headEnd/>
            <a:tailEnd/>
          </a:ln>
        </p:spPr>
      </p:pic>
      <p:pic>
        <p:nvPicPr>
          <p:cNvPr id="11" name="irc_mi" descr="http://www.upc.smm.lt/images/logo/smm_logo.png"/>
          <p:cNvPicPr/>
          <p:nvPr/>
        </p:nvPicPr>
        <p:blipFill>
          <a:blip r:embed="rId5" cstate="print"/>
          <a:srcRect/>
          <a:stretch>
            <a:fillRect/>
          </a:stretch>
        </p:blipFill>
        <p:spPr bwMode="auto">
          <a:xfrm>
            <a:off x="3131840" y="6165305"/>
            <a:ext cx="2009775" cy="675039"/>
          </a:xfrm>
          <a:prstGeom prst="rect">
            <a:avLst/>
          </a:prstGeom>
          <a:ln w="9525">
            <a:noFill/>
            <a:miter lim="800000"/>
            <a:headEnd/>
            <a:tailEnd/>
          </a:ln>
        </p:spPr>
      </p:pic>
      <p:grpSp>
        <p:nvGrpSpPr>
          <p:cNvPr id="12" name="Group 3"/>
          <p:cNvGrpSpPr>
            <a:grpSpLocks/>
          </p:cNvGrpSpPr>
          <p:nvPr/>
        </p:nvGrpSpPr>
        <p:grpSpPr bwMode="auto">
          <a:xfrm>
            <a:off x="5652120" y="6165305"/>
            <a:ext cx="648072" cy="648072"/>
            <a:chOff x="391" y="346"/>
            <a:chExt cx="418" cy="418"/>
          </a:xfrm>
        </p:grpSpPr>
        <p:sp>
          <p:nvSpPr>
            <p:cNvPr id="13"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14" name="Group 5"/>
            <p:cNvGrpSpPr>
              <a:grpSpLocks/>
            </p:cNvGrpSpPr>
            <p:nvPr/>
          </p:nvGrpSpPr>
          <p:grpSpPr bwMode="auto">
            <a:xfrm>
              <a:off x="405" y="352"/>
              <a:ext cx="386" cy="402"/>
              <a:chOff x="405" y="352"/>
              <a:chExt cx="386" cy="402"/>
            </a:xfrm>
          </p:grpSpPr>
          <p:sp>
            <p:nvSpPr>
              <p:cNvPr id="15"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6"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7"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8"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9"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0"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21" name="Stačiakampis 52"/>
          <p:cNvSpPr/>
          <p:nvPr/>
        </p:nvSpPr>
        <p:spPr>
          <a:xfrm>
            <a:off x="6300192" y="6165305"/>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22" name="irc_mi" descr="http://www.ivpk.lt/uploads/images/pictures/es%20sanglaudos%20fondo%20logo.jpg"/>
          <p:cNvPicPr/>
          <p:nvPr/>
        </p:nvPicPr>
        <p:blipFill>
          <a:blip r:embed="rId4" cstate="print"/>
          <a:srcRect/>
          <a:stretch>
            <a:fillRect/>
          </a:stretch>
        </p:blipFill>
        <p:spPr bwMode="auto">
          <a:xfrm>
            <a:off x="863080" y="6237312"/>
            <a:ext cx="1800199" cy="720079"/>
          </a:xfrm>
          <a:prstGeom prst="rect">
            <a:avLst/>
          </a:prstGeom>
          <a:ln w="9525">
            <a:noFill/>
            <a:miter lim="800000"/>
            <a:headEnd/>
            <a:tailEnd/>
          </a:ln>
        </p:spPr>
      </p:pic>
      <p:pic>
        <p:nvPicPr>
          <p:cNvPr id="23" name="irc_mi" descr="http://www.upc.smm.lt/images/logo/smm_logo.png"/>
          <p:cNvPicPr/>
          <p:nvPr/>
        </p:nvPicPr>
        <p:blipFill>
          <a:blip r:embed="rId5" cstate="print"/>
          <a:srcRect/>
          <a:stretch>
            <a:fillRect/>
          </a:stretch>
        </p:blipFill>
        <p:spPr bwMode="auto">
          <a:xfrm>
            <a:off x="3095328" y="6237312"/>
            <a:ext cx="2009775" cy="675039"/>
          </a:xfrm>
          <a:prstGeom prst="rect">
            <a:avLst/>
          </a:prstGeom>
          <a:ln w="9525">
            <a:noFill/>
            <a:miter lim="800000"/>
            <a:headEnd/>
            <a:tailEnd/>
          </a:ln>
        </p:spPr>
      </p:pic>
      <p:grpSp>
        <p:nvGrpSpPr>
          <p:cNvPr id="24" name="Group 3"/>
          <p:cNvGrpSpPr>
            <a:grpSpLocks/>
          </p:cNvGrpSpPr>
          <p:nvPr/>
        </p:nvGrpSpPr>
        <p:grpSpPr bwMode="auto">
          <a:xfrm>
            <a:off x="5615608" y="6237312"/>
            <a:ext cx="648072" cy="648072"/>
            <a:chOff x="391" y="346"/>
            <a:chExt cx="418" cy="418"/>
          </a:xfrm>
        </p:grpSpPr>
        <p:sp>
          <p:nvSpPr>
            <p:cNvPr id="25"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26" name="Group 5"/>
            <p:cNvGrpSpPr>
              <a:grpSpLocks/>
            </p:cNvGrpSpPr>
            <p:nvPr/>
          </p:nvGrpSpPr>
          <p:grpSpPr bwMode="auto">
            <a:xfrm>
              <a:off x="405" y="352"/>
              <a:ext cx="386" cy="402"/>
              <a:chOff x="405" y="352"/>
              <a:chExt cx="386" cy="402"/>
            </a:xfrm>
          </p:grpSpPr>
          <p:sp>
            <p:nvSpPr>
              <p:cNvPr id="27"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8"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9"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0"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1"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2"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33" name="Stačiakampis 52"/>
          <p:cNvSpPr/>
          <p:nvPr/>
        </p:nvSpPr>
        <p:spPr>
          <a:xfrm>
            <a:off x="6263680" y="6237312"/>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3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961" t="19202" r="38737" b="64345"/>
          <a:stretch/>
        </p:blipFill>
        <p:spPr bwMode="auto">
          <a:xfrm>
            <a:off x="-36512" y="6145857"/>
            <a:ext cx="9144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irc_mi" descr="http://www.ivpk.lt/uploads/images/pictures/es%20sanglaudos%20fondo%20logo.jpg"/>
          <p:cNvPicPr/>
          <p:nvPr/>
        </p:nvPicPr>
        <p:blipFill>
          <a:blip r:embed="rId4" cstate="print"/>
          <a:srcRect/>
          <a:stretch>
            <a:fillRect/>
          </a:stretch>
        </p:blipFill>
        <p:spPr bwMode="auto">
          <a:xfrm>
            <a:off x="863080" y="6237312"/>
            <a:ext cx="1800199" cy="720079"/>
          </a:xfrm>
          <a:prstGeom prst="rect">
            <a:avLst/>
          </a:prstGeom>
          <a:ln w="9525">
            <a:noFill/>
            <a:miter lim="800000"/>
            <a:headEnd/>
            <a:tailEnd/>
          </a:ln>
        </p:spPr>
      </p:pic>
      <p:pic>
        <p:nvPicPr>
          <p:cNvPr id="36" name="irc_mi" descr="http://www.upc.smm.lt/images/logo/smm_logo.png"/>
          <p:cNvPicPr/>
          <p:nvPr/>
        </p:nvPicPr>
        <p:blipFill>
          <a:blip r:embed="rId5" cstate="print"/>
          <a:srcRect/>
          <a:stretch>
            <a:fillRect/>
          </a:stretch>
        </p:blipFill>
        <p:spPr bwMode="auto">
          <a:xfrm>
            <a:off x="3095328" y="6237312"/>
            <a:ext cx="2009775" cy="675039"/>
          </a:xfrm>
          <a:prstGeom prst="rect">
            <a:avLst/>
          </a:prstGeom>
          <a:ln w="9525">
            <a:noFill/>
            <a:miter lim="800000"/>
            <a:headEnd/>
            <a:tailEnd/>
          </a:ln>
        </p:spPr>
      </p:pic>
      <p:grpSp>
        <p:nvGrpSpPr>
          <p:cNvPr id="37" name="Group 3"/>
          <p:cNvGrpSpPr>
            <a:grpSpLocks/>
          </p:cNvGrpSpPr>
          <p:nvPr/>
        </p:nvGrpSpPr>
        <p:grpSpPr bwMode="auto">
          <a:xfrm>
            <a:off x="5615608" y="6381328"/>
            <a:ext cx="648072" cy="648072"/>
            <a:chOff x="391" y="346"/>
            <a:chExt cx="418" cy="418"/>
          </a:xfrm>
        </p:grpSpPr>
        <p:sp>
          <p:nvSpPr>
            <p:cNvPr id="38"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39" name="Group 5"/>
            <p:cNvGrpSpPr>
              <a:grpSpLocks/>
            </p:cNvGrpSpPr>
            <p:nvPr/>
          </p:nvGrpSpPr>
          <p:grpSpPr bwMode="auto">
            <a:xfrm>
              <a:off x="405" y="352"/>
              <a:ext cx="386" cy="402"/>
              <a:chOff x="405" y="352"/>
              <a:chExt cx="386" cy="402"/>
            </a:xfrm>
          </p:grpSpPr>
          <p:sp>
            <p:nvSpPr>
              <p:cNvPr id="40"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1"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2"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3"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4"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45"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46" name="Stačiakampis 52"/>
          <p:cNvSpPr/>
          <p:nvPr/>
        </p:nvSpPr>
        <p:spPr>
          <a:xfrm>
            <a:off x="6263680" y="6237312"/>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sp>
        <p:nvSpPr>
          <p:cNvPr id="47" name="Title 1"/>
          <p:cNvSpPr txBox="1">
            <a:spLocks/>
          </p:cNvSpPr>
          <p:nvPr/>
        </p:nvSpPr>
        <p:spPr>
          <a:xfrm>
            <a:off x="457200" y="44624"/>
            <a:ext cx="865130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STATYBOS SEKTORIAUS PROFESINIO STANDARTO KVALIFIKACIJOS</a:t>
            </a:r>
            <a:r>
              <a:rPr lang="lt-LT" sz="2800" b="1" dirty="0" smtClean="0"/>
              <a:t> (II)</a:t>
            </a:r>
            <a:endParaRPr lang="en-US" sz="2800" b="1" dirty="0"/>
          </a:p>
        </p:txBody>
      </p:sp>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r="60806" b="68686"/>
          <a:stretch/>
        </p:blipFill>
        <p:spPr>
          <a:xfrm>
            <a:off x="179512" y="1012575"/>
            <a:ext cx="3608180" cy="1048273"/>
          </a:xfrm>
          <a:prstGeom prst="rect">
            <a:avLst/>
          </a:prstGeom>
        </p:spPr>
      </p:pic>
      <p:pic>
        <p:nvPicPr>
          <p:cNvPr id="4098"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176" t="9031" r="57109" b="83678"/>
          <a:stretch/>
        </p:blipFill>
        <p:spPr bwMode="auto">
          <a:xfrm>
            <a:off x="1763179" y="1176239"/>
            <a:ext cx="1714724" cy="729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5333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dirty="0" smtClean="0"/>
              <a:t>STATYBOS</a:t>
            </a:r>
            <a:r>
              <a:rPr lang="en-US" sz="2800" b="1" dirty="0" smtClean="0"/>
              <a:t> SEKTORIAUS</a:t>
            </a:r>
            <a:r>
              <a:rPr lang="lt-LT" sz="2800" b="1" dirty="0" smtClean="0"/>
              <a:t> </a:t>
            </a:r>
            <a:r>
              <a:rPr lang="en-US" sz="2800" b="1" dirty="0" smtClean="0"/>
              <a:t>PROFESINIO STANDARTO APIB</a:t>
            </a:r>
            <a:r>
              <a:rPr lang="lt-LT" sz="2800" b="1" dirty="0" smtClean="0"/>
              <a:t>ŪDINIMAS</a:t>
            </a:r>
            <a:r>
              <a:rPr lang="en-US" sz="2800" b="1" dirty="0" smtClean="0"/>
              <a:t> </a:t>
            </a:r>
            <a:r>
              <a:rPr lang="lt-LT" sz="2800" b="1" dirty="0" smtClean="0"/>
              <a:t>(I)</a:t>
            </a:r>
            <a:endParaRPr lang="en-US" sz="2800" b="1" dirty="0"/>
          </a:p>
        </p:txBody>
      </p:sp>
      <p:sp>
        <p:nvSpPr>
          <p:cNvPr id="3" name="Content Placeholder 2"/>
          <p:cNvSpPr>
            <a:spLocks noGrp="1"/>
          </p:cNvSpPr>
          <p:nvPr>
            <p:ph idx="1"/>
          </p:nvPr>
        </p:nvSpPr>
        <p:spPr/>
        <p:txBody>
          <a:bodyPr>
            <a:normAutofit/>
          </a:bodyPr>
          <a:lstStyle/>
          <a:p>
            <a:pPr algn="just"/>
            <a:r>
              <a:rPr lang="lt-LT" sz="2100" dirty="0" smtClean="0"/>
              <a:t>Statybos </a:t>
            </a:r>
            <a:r>
              <a:rPr lang="lt-LT" sz="2100" dirty="0"/>
              <a:t>sektorius suprantamas kaip statinių statyba, įskaitant </a:t>
            </a:r>
            <a:r>
              <a:rPr lang="lt-LT" sz="2100" dirty="0" smtClean="0"/>
              <a:t>rekonstrukciją</a:t>
            </a:r>
            <a:r>
              <a:rPr lang="lt-LT" sz="2100" dirty="0"/>
              <a:t>, remontą, </a:t>
            </a:r>
            <a:r>
              <a:rPr lang="lt-LT" sz="2100" dirty="0" smtClean="0"/>
              <a:t>projektavimą, </a:t>
            </a:r>
            <a:r>
              <a:rPr lang="lt-LT" sz="2100" dirty="0"/>
              <a:t>tyrinėjimus, </a:t>
            </a:r>
            <a:r>
              <a:rPr lang="lt-LT" sz="2100" dirty="0" smtClean="0"/>
              <a:t>techninę </a:t>
            </a:r>
            <a:r>
              <a:rPr lang="lt-LT" sz="2100" dirty="0"/>
              <a:t>priežiūrą, griovimą ir statinių naudojimo priežiūrą. </a:t>
            </a:r>
            <a:r>
              <a:rPr lang="lt-LT" sz="2100" dirty="0" smtClean="0"/>
              <a:t>Objektas - statiniai  - skirstomi bendru atveju </a:t>
            </a:r>
            <a:r>
              <a:rPr lang="lt-LT" sz="2100" dirty="0"/>
              <a:t>į pastatus ir inžinerinius statinius. Toks skirstymas </a:t>
            </a:r>
            <a:r>
              <a:rPr lang="lt-LT" sz="2100" dirty="0" smtClean="0"/>
              <a:t>taikomas </a:t>
            </a:r>
            <a:r>
              <a:rPr lang="lt-LT" sz="2100" dirty="0"/>
              <a:t>Europos (Reglamentas </a:t>
            </a:r>
            <a:r>
              <a:rPr lang="lt-LT" sz="2100" dirty="0" smtClean="0"/>
              <a:t>305/2011) </a:t>
            </a:r>
            <a:r>
              <a:rPr lang="lt-LT" sz="2100" dirty="0"/>
              <a:t>ir Lietuvos teisės aktuose (LR statybos įstatyme ir kituose) ir Europos bei Lietuvos standartuose. </a:t>
            </a:r>
            <a:endParaRPr lang="lt-LT" sz="2100" dirty="0" smtClean="0"/>
          </a:p>
          <a:p>
            <a:pPr algn="just"/>
            <a:r>
              <a:rPr lang="lt-LT" sz="2100" dirty="0"/>
              <a:t>Šiame standarte naudojamas statybos sektoriaus apibrėžimas neapima statybos produktų, gaminių, medžiagų ir konstrukcijų gamybos. </a:t>
            </a:r>
            <a:endParaRPr lang="en-US" sz="2100" dirty="0"/>
          </a:p>
          <a:p>
            <a:pPr algn="just"/>
            <a:endParaRPr lang="en-US" sz="2100" dirty="0"/>
          </a:p>
        </p:txBody>
      </p:sp>
      <p:pic>
        <p:nvPicPr>
          <p:cNvPr id="4" name="irc_mi" descr="http://www.ivpk.lt/uploads/images/pictures/es%20sanglaudos%20fondo%20logo.jpg"/>
          <p:cNvPicPr/>
          <p:nvPr/>
        </p:nvPicPr>
        <p:blipFill>
          <a:blip r:embed="rId2" cstate="print"/>
          <a:srcRect/>
          <a:stretch>
            <a:fillRect/>
          </a:stretch>
        </p:blipFill>
        <p:spPr bwMode="auto">
          <a:xfrm>
            <a:off x="899592" y="5949280"/>
            <a:ext cx="1800199" cy="720079"/>
          </a:xfrm>
          <a:prstGeom prst="rect">
            <a:avLst/>
          </a:prstGeom>
          <a:ln w="9525">
            <a:noFill/>
            <a:miter lim="800000"/>
            <a:headEnd/>
            <a:tailEnd/>
          </a:ln>
        </p:spPr>
      </p:pic>
      <p:pic>
        <p:nvPicPr>
          <p:cNvPr id="5" name="irc_mi" descr="http://www.upc.smm.lt/images/logo/smm_logo.png"/>
          <p:cNvPicPr/>
          <p:nvPr/>
        </p:nvPicPr>
        <p:blipFill>
          <a:blip r:embed="rId3" cstate="print"/>
          <a:srcRect/>
          <a:stretch>
            <a:fillRect/>
          </a:stretch>
        </p:blipFill>
        <p:spPr bwMode="auto">
          <a:xfrm>
            <a:off x="3131840" y="5949280"/>
            <a:ext cx="2009775" cy="675039"/>
          </a:xfrm>
          <a:prstGeom prst="rect">
            <a:avLst/>
          </a:prstGeom>
          <a:ln w="9525">
            <a:noFill/>
            <a:miter lim="800000"/>
            <a:headEnd/>
            <a:tailEnd/>
          </a:ln>
        </p:spPr>
      </p:pic>
      <p:grpSp>
        <p:nvGrpSpPr>
          <p:cNvPr id="6" name="Group 3"/>
          <p:cNvGrpSpPr>
            <a:grpSpLocks/>
          </p:cNvGrpSpPr>
          <p:nvPr/>
        </p:nvGrpSpPr>
        <p:grpSpPr bwMode="auto">
          <a:xfrm>
            <a:off x="5652120" y="5949280"/>
            <a:ext cx="648072" cy="648072"/>
            <a:chOff x="391" y="346"/>
            <a:chExt cx="418" cy="418"/>
          </a:xfrm>
        </p:grpSpPr>
        <p:sp>
          <p:nvSpPr>
            <p:cNvPr id="7"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8" name="Group 5"/>
            <p:cNvGrpSpPr>
              <a:grpSpLocks/>
            </p:cNvGrpSpPr>
            <p:nvPr/>
          </p:nvGrpSpPr>
          <p:grpSpPr bwMode="auto">
            <a:xfrm>
              <a:off x="405" y="352"/>
              <a:ext cx="386" cy="402"/>
              <a:chOff x="405" y="352"/>
              <a:chExt cx="386" cy="402"/>
            </a:xfrm>
          </p:grpSpPr>
          <p:sp>
            <p:nvSpPr>
              <p:cNvPr id="9"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0"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1"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2"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3"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4"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15" name="Stačiakampis 52"/>
          <p:cNvSpPr/>
          <p:nvPr/>
        </p:nvSpPr>
        <p:spPr>
          <a:xfrm>
            <a:off x="6300192"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16" name="irc_mi" descr="http://www.ivpk.lt/uploads/images/pictures/es%20sanglaudos%20fondo%20logo.jpg"/>
          <p:cNvPicPr/>
          <p:nvPr/>
        </p:nvPicPr>
        <p:blipFill>
          <a:blip r:embed="rId2" cstate="print"/>
          <a:srcRect/>
          <a:stretch>
            <a:fillRect/>
          </a:stretch>
        </p:blipFill>
        <p:spPr bwMode="auto">
          <a:xfrm>
            <a:off x="863080" y="5824711"/>
            <a:ext cx="1800199" cy="720079"/>
          </a:xfrm>
          <a:prstGeom prst="rect">
            <a:avLst/>
          </a:prstGeom>
          <a:ln w="9525">
            <a:noFill/>
            <a:miter lim="800000"/>
            <a:headEnd/>
            <a:tailEnd/>
          </a:ln>
        </p:spPr>
      </p:pic>
      <p:pic>
        <p:nvPicPr>
          <p:cNvPr id="17" name="irc_mi" descr="http://www.upc.smm.lt/images/logo/smm_logo.png"/>
          <p:cNvPicPr/>
          <p:nvPr/>
        </p:nvPicPr>
        <p:blipFill>
          <a:blip r:embed="rId3" cstate="print"/>
          <a:srcRect/>
          <a:stretch>
            <a:fillRect/>
          </a:stretch>
        </p:blipFill>
        <p:spPr bwMode="auto">
          <a:xfrm>
            <a:off x="3095328" y="5824711"/>
            <a:ext cx="2009775" cy="675039"/>
          </a:xfrm>
          <a:prstGeom prst="rect">
            <a:avLst/>
          </a:prstGeom>
          <a:ln w="9525">
            <a:noFill/>
            <a:miter lim="800000"/>
            <a:headEnd/>
            <a:tailEnd/>
          </a:ln>
        </p:spPr>
      </p:pic>
      <p:grpSp>
        <p:nvGrpSpPr>
          <p:cNvPr id="18" name="Group 3"/>
          <p:cNvGrpSpPr>
            <a:grpSpLocks/>
          </p:cNvGrpSpPr>
          <p:nvPr/>
        </p:nvGrpSpPr>
        <p:grpSpPr bwMode="auto">
          <a:xfrm>
            <a:off x="5615608" y="5824711"/>
            <a:ext cx="648072" cy="648072"/>
            <a:chOff x="391" y="346"/>
            <a:chExt cx="418" cy="418"/>
          </a:xfrm>
        </p:grpSpPr>
        <p:sp>
          <p:nvSpPr>
            <p:cNvPr id="19"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20" name="Group 5"/>
            <p:cNvGrpSpPr>
              <a:grpSpLocks/>
            </p:cNvGrpSpPr>
            <p:nvPr/>
          </p:nvGrpSpPr>
          <p:grpSpPr bwMode="auto">
            <a:xfrm>
              <a:off x="405" y="352"/>
              <a:ext cx="386" cy="402"/>
              <a:chOff x="405" y="352"/>
              <a:chExt cx="386" cy="402"/>
            </a:xfrm>
          </p:grpSpPr>
          <p:sp>
            <p:nvSpPr>
              <p:cNvPr id="21"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2"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3"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4"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5"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6"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27" name="Stačiakampis 52"/>
          <p:cNvSpPr/>
          <p:nvPr/>
        </p:nvSpPr>
        <p:spPr>
          <a:xfrm>
            <a:off x="6263680" y="5824711"/>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2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961" t="19202" r="38737" b="64345"/>
          <a:stretch/>
        </p:blipFill>
        <p:spPr bwMode="auto">
          <a:xfrm>
            <a:off x="-36512" y="5733256"/>
            <a:ext cx="9144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irc_mi" descr="http://www.ivpk.lt/uploads/images/pictures/es%20sanglaudos%20fondo%20logo.jpg"/>
          <p:cNvPicPr/>
          <p:nvPr/>
        </p:nvPicPr>
        <p:blipFill>
          <a:blip r:embed="rId2" cstate="print"/>
          <a:srcRect/>
          <a:stretch>
            <a:fillRect/>
          </a:stretch>
        </p:blipFill>
        <p:spPr bwMode="auto">
          <a:xfrm>
            <a:off x="863080" y="5824711"/>
            <a:ext cx="1800199" cy="720079"/>
          </a:xfrm>
          <a:prstGeom prst="rect">
            <a:avLst/>
          </a:prstGeom>
          <a:ln w="9525">
            <a:noFill/>
            <a:miter lim="800000"/>
            <a:headEnd/>
            <a:tailEnd/>
          </a:ln>
        </p:spPr>
      </p:pic>
      <p:pic>
        <p:nvPicPr>
          <p:cNvPr id="30" name="irc_mi" descr="http://www.upc.smm.lt/images/logo/smm_logo.png"/>
          <p:cNvPicPr/>
          <p:nvPr/>
        </p:nvPicPr>
        <p:blipFill>
          <a:blip r:embed="rId3" cstate="print"/>
          <a:srcRect/>
          <a:stretch>
            <a:fillRect/>
          </a:stretch>
        </p:blipFill>
        <p:spPr bwMode="auto">
          <a:xfrm>
            <a:off x="3095328" y="5824711"/>
            <a:ext cx="2009775" cy="675039"/>
          </a:xfrm>
          <a:prstGeom prst="rect">
            <a:avLst/>
          </a:prstGeom>
          <a:ln w="9525">
            <a:noFill/>
            <a:miter lim="800000"/>
            <a:headEnd/>
            <a:tailEnd/>
          </a:ln>
        </p:spPr>
      </p:pic>
      <p:grpSp>
        <p:nvGrpSpPr>
          <p:cNvPr id="31" name="Group 3"/>
          <p:cNvGrpSpPr>
            <a:grpSpLocks/>
          </p:cNvGrpSpPr>
          <p:nvPr/>
        </p:nvGrpSpPr>
        <p:grpSpPr bwMode="auto">
          <a:xfrm>
            <a:off x="5615608" y="5824711"/>
            <a:ext cx="648072" cy="648072"/>
            <a:chOff x="391" y="346"/>
            <a:chExt cx="418" cy="418"/>
          </a:xfrm>
        </p:grpSpPr>
        <p:sp>
          <p:nvSpPr>
            <p:cNvPr id="32"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33" name="Group 5"/>
            <p:cNvGrpSpPr>
              <a:grpSpLocks/>
            </p:cNvGrpSpPr>
            <p:nvPr/>
          </p:nvGrpSpPr>
          <p:grpSpPr bwMode="auto">
            <a:xfrm>
              <a:off x="405" y="352"/>
              <a:ext cx="386" cy="402"/>
              <a:chOff x="405" y="352"/>
              <a:chExt cx="386" cy="402"/>
            </a:xfrm>
          </p:grpSpPr>
          <p:sp>
            <p:nvSpPr>
              <p:cNvPr id="34"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5"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6"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7"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8"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9"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40" name="Stačiakampis 52"/>
          <p:cNvSpPr/>
          <p:nvPr/>
        </p:nvSpPr>
        <p:spPr>
          <a:xfrm>
            <a:off x="6263680" y="5824711"/>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spTree>
    <p:extLst>
      <p:ext uri="{BB962C8B-B14F-4D97-AF65-F5344CB8AC3E}">
        <p14:creationId xmlns:p14="http://schemas.microsoft.com/office/powerpoint/2010/main" val="2220507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dirty="0"/>
              <a:t>STATYBOS</a:t>
            </a:r>
            <a:r>
              <a:rPr lang="en-US" sz="2800" b="1" dirty="0"/>
              <a:t> SEKTORIAUS</a:t>
            </a:r>
            <a:r>
              <a:rPr lang="lt-LT" sz="2800" b="1" dirty="0"/>
              <a:t> </a:t>
            </a:r>
            <a:r>
              <a:rPr lang="en-US" sz="2800" b="1" dirty="0"/>
              <a:t>PROFESINIO STANDARTO APIB</a:t>
            </a:r>
            <a:r>
              <a:rPr lang="lt-LT" sz="2800" b="1" dirty="0"/>
              <a:t>ŪDINIMAS</a:t>
            </a:r>
            <a:r>
              <a:rPr lang="en-US" sz="2800" b="1" dirty="0"/>
              <a:t> </a:t>
            </a:r>
            <a:r>
              <a:rPr lang="lt-LT" sz="2800" b="1" dirty="0"/>
              <a:t>(</a:t>
            </a:r>
            <a:r>
              <a:rPr lang="lt-LT" sz="2800" b="1" dirty="0" smtClean="0"/>
              <a:t>II)</a:t>
            </a:r>
            <a:endParaRPr lang="en-US" sz="2800" dirty="0"/>
          </a:p>
        </p:txBody>
      </p:sp>
      <p:sp>
        <p:nvSpPr>
          <p:cNvPr id="3" name="Content Placeholder 2"/>
          <p:cNvSpPr>
            <a:spLocks noGrp="1"/>
          </p:cNvSpPr>
          <p:nvPr>
            <p:ph idx="1"/>
          </p:nvPr>
        </p:nvSpPr>
        <p:spPr/>
        <p:txBody>
          <a:bodyPr>
            <a:noAutofit/>
          </a:bodyPr>
          <a:lstStyle/>
          <a:p>
            <a:pPr algn="just"/>
            <a:r>
              <a:rPr lang="lt-LT" sz="2100" dirty="0" smtClean="0"/>
              <a:t>Statybos sektorių reglamentuojančiuose teisės aktuose pastatai skirstomi </a:t>
            </a:r>
            <a:r>
              <a:rPr lang="lt-LT" sz="2100" dirty="0"/>
              <a:t>į </a:t>
            </a:r>
            <a:r>
              <a:rPr lang="lt-LT" sz="2100" dirty="0" smtClean="0"/>
              <a:t>kategorijas: riboto </a:t>
            </a:r>
            <a:r>
              <a:rPr lang="lt-LT" sz="2100" dirty="0"/>
              <a:t>ir neriboto sudėtingumo</a:t>
            </a:r>
            <a:r>
              <a:rPr lang="lt-LT" sz="2100" dirty="0" smtClean="0"/>
              <a:t>.</a:t>
            </a:r>
          </a:p>
          <a:p>
            <a:pPr algn="just"/>
            <a:r>
              <a:rPr lang="lt-LT" sz="2100" dirty="0"/>
              <a:t>Pagal pasekmes griūties atveju (konstrukcijų </a:t>
            </a:r>
            <a:r>
              <a:rPr lang="lt-LT" sz="2100" dirty="0" err="1"/>
              <a:t>irties</a:t>
            </a:r>
            <a:r>
              <a:rPr lang="lt-LT" sz="2100" dirty="0"/>
              <a:t>, </a:t>
            </a:r>
            <a:r>
              <a:rPr lang="lt-LT" sz="2100" dirty="0" err="1"/>
              <a:t>nebetinkamumo</a:t>
            </a:r>
            <a:r>
              <a:rPr lang="lt-LT" sz="2100" dirty="0"/>
              <a:t> naudoti) ir atitinkamai reikalingą saugos lygį šiame standarte statiniai skirstomi į žemos patikimumo klasės,  vidutinės patikimumo klasės ir aukštos patikimumo klasės statinius. Toks statinių konstrukcijų skirstymas naudojamas LST EN 1990:2002 EUROKODAS. Konstrukcijų projektavimo pagrindai. </a:t>
            </a:r>
          </a:p>
          <a:p>
            <a:pPr marL="0" indent="0" algn="just">
              <a:buNone/>
            </a:pPr>
            <a:r>
              <a:rPr lang="lt-LT" sz="2100" dirty="0" smtClean="0"/>
              <a:t> </a:t>
            </a:r>
            <a:endParaRPr lang="lt-LT" sz="2100" dirty="0"/>
          </a:p>
        </p:txBody>
      </p:sp>
      <p:pic>
        <p:nvPicPr>
          <p:cNvPr id="4" name="irc_mi" descr="http://www.ivpk.lt/uploads/images/pictures/es%20sanglaudos%20fondo%20logo.jpg"/>
          <p:cNvPicPr/>
          <p:nvPr/>
        </p:nvPicPr>
        <p:blipFill>
          <a:blip r:embed="rId2" cstate="print"/>
          <a:srcRect/>
          <a:stretch>
            <a:fillRect/>
          </a:stretch>
        </p:blipFill>
        <p:spPr bwMode="auto">
          <a:xfrm>
            <a:off x="899592" y="5949280"/>
            <a:ext cx="1800199" cy="720079"/>
          </a:xfrm>
          <a:prstGeom prst="rect">
            <a:avLst/>
          </a:prstGeom>
          <a:ln w="9525">
            <a:noFill/>
            <a:miter lim="800000"/>
            <a:headEnd/>
            <a:tailEnd/>
          </a:ln>
        </p:spPr>
      </p:pic>
      <p:pic>
        <p:nvPicPr>
          <p:cNvPr id="5" name="irc_mi" descr="http://www.upc.smm.lt/images/logo/smm_logo.png"/>
          <p:cNvPicPr/>
          <p:nvPr/>
        </p:nvPicPr>
        <p:blipFill>
          <a:blip r:embed="rId3" cstate="print"/>
          <a:srcRect/>
          <a:stretch>
            <a:fillRect/>
          </a:stretch>
        </p:blipFill>
        <p:spPr bwMode="auto">
          <a:xfrm>
            <a:off x="3131840" y="5949280"/>
            <a:ext cx="2009775" cy="675039"/>
          </a:xfrm>
          <a:prstGeom prst="rect">
            <a:avLst/>
          </a:prstGeom>
          <a:ln w="9525">
            <a:noFill/>
            <a:miter lim="800000"/>
            <a:headEnd/>
            <a:tailEnd/>
          </a:ln>
        </p:spPr>
      </p:pic>
      <p:grpSp>
        <p:nvGrpSpPr>
          <p:cNvPr id="6" name="Group 3"/>
          <p:cNvGrpSpPr>
            <a:grpSpLocks/>
          </p:cNvGrpSpPr>
          <p:nvPr/>
        </p:nvGrpSpPr>
        <p:grpSpPr bwMode="auto">
          <a:xfrm>
            <a:off x="5652120" y="5949280"/>
            <a:ext cx="648072" cy="648072"/>
            <a:chOff x="391" y="346"/>
            <a:chExt cx="418" cy="418"/>
          </a:xfrm>
        </p:grpSpPr>
        <p:sp>
          <p:nvSpPr>
            <p:cNvPr id="7"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8" name="Group 5"/>
            <p:cNvGrpSpPr>
              <a:grpSpLocks/>
            </p:cNvGrpSpPr>
            <p:nvPr/>
          </p:nvGrpSpPr>
          <p:grpSpPr bwMode="auto">
            <a:xfrm>
              <a:off x="405" y="352"/>
              <a:ext cx="386" cy="402"/>
              <a:chOff x="405" y="352"/>
              <a:chExt cx="386" cy="402"/>
            </a:xfrm>
          </p:grpSpPr>
          <p:sp>
            <p:nvSpPr>
              <p:cNvPr id="9"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0"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1"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2"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3"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14"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15" name="Stačiakampis 52"/>
          <p:cNvSpPr/>
          <p:nvPr/>
        </p:nvSpPr>
        <p:spPr>
          <a:xfrm>
            <a:off x="6300192" y="5949280"/>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16" name="irc_mi" descr="http://www.ivpk.lt/uploads/images/pictures/es%20sanglaudos%20fondo%20logo.jpg"/>
          <p:cNvPicPr/>
          <p:nvPr/>
        </p:nvPicPr>
        <p:blipFill>
          <a:blip r:embed="rId2" cstate="print"/>
          <a:srcRect/>
          <a:stretch>
            <a:fillRect/>
          </a:stretch>
        </p:blipFill>
        <p:spPr bwMode="auto">
          <a:xfrm>
            <a:off x="863080" y="5824711"/>
            <a:ext cx="1800199" cy="720079"/>
          </a:xfrm>
          <a:prstGeom prst="rect">
            <a:avLst/>
          </a:prstGeom>
          <a:ln w="9525">
            <a:noFill/>
            <a:miter lim="800000"/>
            <a:headEnd/>
            <a:tailEnd/>
          </a:ln>
        </p:spPr>
      </p:pic>
      <p:pic>
        <p:nvPicPr>
          <p:cNvPr id="17" name="irc_mi" descr="http://www.upc.smm.lt/images/logo/smm_logo.png"/>
          <p:cNvPicPr/>
          <p:nvPr/>
        </p:nvPicPr>
        <p:blipFill>
          <a:blip r:embed="rId3" cstate="print"/>
          <a:srcRect/>
          <a:stretch>
            <a:fillRect/>
          </a:stretch>
        </p:blipFill>
        <p:spPr bwMode="auto">
          <a:xfrm>
            <a:off x="3095328" y="5824711"/>
            <a:ext cx="2009775" cy="675039"/>
          </a:xfrm>
          <a:prstGeom prst="rect">
            <a:avLst/>
          </a:prstGeom>
          <a:ln w="9525">
            <a:noFill/>
            <a:miter lim="800000"/>
            <a:headEnd/>
            <a:tailEnd/>
          </a:ln>
        </p:spPr>
      </p:pic>
      <p:grpSp>
        <p:nvGrpSpPr>
          <p:cNvPr id="18" name="Group 3"/>
          <p:cNvGrpSpPr>
            <a:grpSpLocks/>
          </p:cNvGrpSpPr>
          <p:nvPr/>
        </p:nvGrpSpPr>
        <p:grpSpPr bwMode="auto">
          <a:xfrm>
            <a:off x="5615608" y="5824711"/>
            <a:ext cx="648072" cy="648072"/>
            <a:chOff x="391" y="346"/>
            <a:chExt cx="418" cy="418"/>
          </a:xfrm>
        </p:grpSpPr>
        <p:sp>
          <p:nvSpPr>
            <p:cNvPr id="19"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20" name="Group 5"/>
            <p:cNvGrpSpPr>
              <a:grpSpLocks/>
            </p:cNvGrpSpPr>
            <p:nvPr/>
          </p:nvGrpSpPr>
          <p:grpSpPr bwMode="auto">
            <a:xfrm>
              <a:off x="405" y="352"/>
              <a:ext cx="386" cy="402"/>
              <a:chOff x="405" y="352"/>
              <a:chExt cx="386" cy="402"/>
            </a:xfrm>
          </p:grpSpPr>
          <p:sp>
            <p:nvSpPr>
              <p:cNvPr id="21"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2"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3"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4"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5"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26"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27" name="Stačiakampis 52"/>
          <p:cNvSpPr/>
          <p:nvPr/>
        </p:nvSpPr>
        <p:spPr>
          <a:xfrm>
            <a:off x="6263680" y="5824711"/>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pic>
        <p:nvPicPr>
          <p:cNvPr id="2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961" t="19202" r="38737" b="64345"/>
          <a:stretch/>
        </p:blipFill>
        <p:spPr bwMode="auto">
          <a:xfrm>
            <a:off x="-36512" y="5733256"/>
            <a:ext cx="9144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irc_mi" descr="http://www.ivpk.lt/uploads/images/pictures/es%20sanglaudos%20fondo%20logo.jpg"/>
          <p:cNvPicPr/>
          <p:nvPr/>
        </p:nvPicPr>
        <p:blipFill>
          <a:blip r:embed="rId2" cstate="print"/>
          <a:srcRect/>
          <a:stretch>
            <a:fillRect/>
          </a:stretch>
        </p:blipFill>
        <p:spPr bwMode="auto">
          <a:xfrm>
            <a:off x="863080" y="5824711"/>
            <a:ext cx="1800199" cy="720079"/>
          </a:xfrm>
          <a:prstGeom prst="rect">
            <a:avLst/>
          </a:prstGeom>
          <a:ln w="9525">
            <a:noFill/>
            <a:miter lim="800000"/>
            <a:headEnd/>
            <a:tailEnd/>
          </a:ln>
        </p:spPr>
      </p:pic>
      <p:pic>
        <p:nvPicPr>
          <p:cNvPr id="30" name="irc_mi" descr="http://www.upc.smm.lt/images/logo/smm_logo.png"/>
          <p:cNvPicPr/>
          <p:nvPr/>
        </p:nvPicPr>
        <p:blipFill>
          <a:blip r:embed="rId3" cstate="print"/>
          <a:srcRect/>
          <a:stretch>
            <a:fillRect/>
          </a:stretch>
        </p:blipFill>
        <p:spPr bwMode="auto">
          <a:xfrm>
            <a:off x="3095328" y="5824711"/>
            <a:ext cx="2009775" cy="675039"/>
          </a:xfrm>
          <a:prstGeom prst="rect">
            <a:avLst/>
          </a:prstGeom>
          <a:ln w="9525">
            <a:noFill/>
            <a:miter lim="800000"/>
            <a:headEnd/>
            <a:tailEnd/>
          </a:ln>
        </p:spPr>
      </p:pic>
      <p:grpSp>
        <p:nvGrpSpPr>
          <p:cNvPr id="31" name="Group 3"/>
          <p:cNvGrpSpPr>
            <a:grpSpLocks/>
          </p:cNvGrpSpPr>
          <p:nvPr/>
        </p:nvGrpSpPr>
        <p:grpSpPr bwMode="auto">
          <a:xfrm>
            <a:off x="5615608" y="5824711"/>
            <a:ext cx="648072" cy="648072"/>
            <a:chOff x="391" y="346"/>
            <a:chExt cx="418" cy="418"/>
          </a:xfrm>
        </p:grpSpPr>
        <p:sp>
          <p:nvSpPr>
            <p:cNvPr id="32" name="Rectangle 4"/>
            <p:cNvSpPr>
              <a:spLocks noChangeArrowheads="1"/>
            </p:cNvSpPr>
            <p:nvPr/>
          </p:nvSpPr>
          <p:spPr bwMode="auto">
            <a:xfrm>
              <a:off x="391" y="346"/>
              <a:ext cx="418" cy="418"/>
            </a:xfrm>
            <a:prstGeom prst="rect">
              <a:avLst/>
            </a:prstGeom>
            <a:solidFill>
              <a:srgbClr val="0292E2"/>
            </a:solidFill>
            <a:ln w="9525">
              <a:noFill/>
              <a:miter lim="800000"/>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nvGrpSpPr>
            <p:cNvPr id="33" name="Group 5"/>
            <p:cNvGrpSpPr>
              <a:grpSpLocks/>
            </p:cNvGrpSpPr>
            <p:nvPr/>
          </p:nvGrpSpPr>
          <p:grpSpPr bwMode="auto">
            <a:xfrm>
              <a:off x="405" y="352"/>
              <a:ext cx="386" cy="402"/>
              <a:chOff x="405" y="352"/>
              <a:chExt cx="386" cy="402"/>
            </a:xfrm>
          </p:grpSpPr>
          <p:sp>
            <p:nvSpPr>
              <p:cNvPr id="34" name="Freeform 6"/>
              <p:cNvSpPr>
                <a:spLocks/>
              </p:cNvSpPr>
              <p:nvPr/>
            </p:nvSpPr>
            <p:spPr bwMode="auto">
              <a:xfrm>
                <a:off x="405" y="441"/>
                <a:ext cx="173" cy="100"/>
              </a:xfrm>
              <a:custGeom>
                <a:avLst/>
                <a:gdLst/>
                <a:ahLst/>
                <a:cxnLst>
                  <a:cxn ang="0">
                    <a:pos x="0" y="640"/>
                  </a:cxn>
                  <a:cxn ang="0">
                    <a:pos x="1090" y="0"/>
                  </a:cxn>
                  <a:cxn ang="0">
                    <a:pos x="2460" y="790"/>
                  </a:cxn>
                  <a:cxn ang="0">
                    <a:pos x="1340" y="1420"/>
                  </a:cxn>
                  <a:cxn ang="0">
                    <a:pos x="0" y="640"/>
                  </a:cxn>
                </a:cxnLst>
                <a:rect l="0" t="0" r="r" b="b"/>
                <a:pathLst>
                  <a:path w="2460" h="1420">
                    <a:moveTo>
                      <a:pt x="0" y="640"/>
                    </a:moveTo>
                    <a:lnTo>
                      <a:pt x="1090" y="0"/>
                    </a:lnTo>
                    <a:lnTo>
                      <a:pt x="2460" y="790"/>
                    </a:lnTo>
                    <a:lnTo>
                      <a:pt x="1340" y="1420"/>
                    </a:lnTo>
                    <a:lnTo>
                      <a:pt x="0" y="64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5" name="Freeform 7"/>
              <p:cNvSpPr>
                <a:spLocks/>
              </p:cNvSpPr>
              <p:nvPr/>
            </p:nvSpPr>
            <p:spPr bwMode="auto">
              <a:xfrm>
                <a:off x="560" y="352"/>
                <a:ext cx="77" cy="155"/>
              </a:xfrm>
              <a:custGeom>
                <a:avLst/>
                <a:gdLst/>
                <a:ahLst/>
                <a:cxnLst>
                  <a:cxn ang="0">
                    <a:pos x="0" y="0"/>
                  </a:cxn>
                  <a:cxn ang="0">
                    <a:pos x="0" y="1570"/>
                  </a:cxn>
                  <a:cxn ang="0">
                    <a:pos x="1108" y="2210"/>
                  </a:cxn>
                  <a:cxn ang="0">
                    <a:pos x="1108" y="650"/>
                  </a:cxn>
                  <a:cxn ang="0">
                    <a:pos x="0" y="0"/>
                  </a:cxn>
                </a:cxnLst>
                <a:rect l="0" t="0" r="r" b="b"/>
                <a:pathLst>
                  <a:path w="1108" h="2210">
                    <a:moveTo>
                      <a:pt x="0" y="0"/>
                    </a:moveTo>
                    <a:lnTo>
                      <a:pt x="0" y="1570"/>
                    </a:lnTo>
                    <a:lnTo>
                      <a:pt x="1108" y="2210"/>
                    </a:lnTo>
                    <a:lnTo>
                      <a:pt x="1108" y="65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6" name="Freeform 8"/>
              <p:cNvSpPr>
                <a:spLocks/>
              </p:cNvSpPr>
              <p:nvPr/>
            </p:nvSpPr>
            <p:spPr bwMode="auto">
              <a:xfrm>
                <a:off x="658" y="420"/>
                <a:ext cx="95" cy="145"/>
              </a:xfrm>
              <a:custGeom>
                <a:avLst/>
                <a:gdLst/>
                <a:ahLst/>
                <a:cxnLst>
                  <a:cxn ang="0">
                    <a:pos x="0" y="780"/>
                  </a:cxn>
                  <a:cxn ang="0">
                    <a:pos x="1352" y="0"/>
                  </a:cxn>
                  <a:cxn ang="0">
                    <a:pos x="1352" y="1282"/>
                  </a:cxn>
                  <a:cxn ang="0">
                    <a:pos x="7" y="2070"/>
                  </a:cxn>
                  <a:cxn ang="0">
                    <a:pos x="0" y="780"/>
                  </a:cxn>
                </a:cxnLst>
                <a:rect l="0" t="0" r="r" b="b"/>
                <a:pathLst>
                  <a:path w="1352" h="2070">
                    <a:moveTo>
                      <a:pt x="0" y="780"/>
                    </a:moveTo>
                    <a:lnTo>
                      <a:pt x="1352" y="0"/>
                    </a:lnTo>
                    <a:lnTo>
                      <a:pt x="1352" y="1282"/>
                    </a:lnTo>
                    <a:lnTo>
                      <a:pt x="7" y="2070"/>
                    </a:lnTo>
                    <a:lnTo>
                      <a:pt x="0" y="78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7" name="Freeform 9"/>
              <p:cNvSpPr>
                <a:spLocks/>
              </p:cNvSpPr>
              <p:nvPr/>
            </p:nvSpPr>
            <p:spPr bwMode="auto">
              <a:xfrm>
                <a:off x="619" y="565"/>
                <a:ext cx="172" cy="99"/>
              </a:xfrm>
              <a:custGeom>
                <a:avLst/>
                <a:gdLst/>
                <a:ahLst/>
                <a:cxnLst>
                  <a:cxn ang="0">
                    <a:pos x="0" y="630"/>
                  </a:cxn>
                  <a:cxn ang="0">
                    <a:pos x="1091" y="0"/>
                  </a:cxn>
                  <a:cxn ang="0">
                    <a:pos x="2445" y="782"/>
                  </a:cxn>
                  <a:cxn ang="0">
                    <a:pos x="1357" y="1410"/>
                  </a:cxn>
                  <a:cxn ang="0">
                    <a:pos x="0" y="630"/>
                  </a:cxn>
                </a:cxnLst>
                <a:rect l="0" t="0" r="r" b="b"/>
                <a:pathLst>
                  <a:path w="2445" h="1410">
                    <a:moveTo>
                      <a:pt x="0" y="630"/>
                    </a:moveTo>
                    <a:lnTo>
                      <a:pt x="1091" y="0"/>
                    </a:lnTo>
                    <a:lnTo>
                      <a:pt x="2445" y="782"/>
                    </a:lnTo>
                    <a:lnTo>
                      <a:pt x="1357" y="1410"/>
                    </a:lnTo>
                    <a:lnTo>
                      <a:pt x="0" y="63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8" name="Freeform 10"/>
              <p:cNvSpPr>
                <a:spLocks/>
              </p:cNvSpPr>
              <p:nvPr/>
            </p:nvSpPr>
            <p:spPr bwMode="auto">
              <a:xfrm>
                <a:off x="560" y="600"/>
                <a:ext cx="77" cy="154"/>
              </a:xfrm>
              <a:custGeom>
                <a:avLst/>
                <a:gdLst/>
                <a:ahLst/>
                <a:cxnLst>
                  <a:cxn ang="0">
                    <a:pos x="0" y="0"/>
                  </a:cxn>
                  <a:cxn ang="0">
                    <a:pos x="1105" y="638"/>
                  </a:cxn>
                  <a:cxn ang="0">
                    <a:pos x="1105" y="2198"/>
                  </a:cxn>
                  <a:cxn ang="0">
                    <a:pos x="0" y="1560"/>
                  </a:cxn>
                  <a:cxn ang="0">
                    <a:pos x="0" y="0"/>
                  </a:cxn>
                </a:cxnLst>
                <a:rect l="0" t="0" r="r" b="b"/>
                <a:pathLst>
                  <a:path w="1105" h="2198">
                    <a:moveTo>
                      <a:pt x="0" y="0"/>
                    </a:moveTo>
                    <a:lnTo>
                      <a:pt x="1105" y="638"/>
                    </a:lnTo>
                    <a:lnTo>
                      <a:pt x="1105" y="2198"/>
                    </a:lnTo>
                    <a:lnTo>
                      <a:pt x="0" y="1560"/>
                    </a:lnTo>
                    <a:lnTo>
                      <a:pt x="0" y="0"/>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sp>
            <p:nvSpPr>
              <p:cNvPr id="39" name="Freeform 11"/>
              <p:cNvSpPr>
                <a:spLocks/>
              </p:cNvSpPr>
              <p:nvPr/>
            </p:nvSpPr>
            <p:spPr bwMode="auto">
              <a:xfrm>
                <a:off x="443" y="542"/>
                <a:ext cx="96" cy="146"/>
              </a:xfrm>
              <a:custGeom>
                <a:avLst/>
                <a:gdLst/>
                <a:ahLst/>
                <a:cxnLst>
                  <a:cxn ang="0">
                    <a:pos x="0" y="787"/>
                  </a:cxn>
                  <a:cxn ang="0">
                    <a:pos x="1363" y="0"/>
                  </a:cxn>
                  <a:cxn ang="0">
                    <a:pos x="1363" y="1297"/>
                  </a:cxn>
                  <a:cxn ang="0">
                    <a:pos x="7" y="2070"/>
                  </a:cxn>
                  <a:cxn ang="0">
                    <a:pos x="0" y="787"/>
                  </a:cxn>
                </a:cxnLst>
                <a:rect l="0" t="0" r="r" b="b"/>
                <a:pathLst>
                  <a:path w="1363" h="2070">
                    <a:moveTo>
                      <a:pt x="0" y="787"/>
                    </a:moveTo>
                    <a:lnTo>
                      <a:pt x="1363" y="0"/>
                    </a:lnTo>
                    <a:lnTo>
                      <a:pt x="1363" y="1297"/>
                    </a:lnTo>
                    <a:lnTo>
                      <a:pt x="7" y="2070"/>
                    </a:lnTo>
                    <a:lnTo>
                      <a:pt x="0" y="787"/>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a:p>
            </p:txBody>
          </p:sp>
        </p:grpSp>
      </p:grpSp>
      <p:sp>
        <p:nvSpPr>
          <p:cNvPr id="40" name="Stačiakampis 52"/>
          <p:cNvSpPr/>
          <p:nvPr/>
        </p:nvSpPr>
        <p:spPr>
          <a:xfrm>
            <a:off x="6263680" y="5824711"/>
            <a:ext cx="1656184" cy="661720"/>
          </a:xfrm>
          <a:prstGeom prst="rect">
            <a:avLst/>
          </a:prstGeom>
          <a:solidFill>
            <a:schemeClr val="bg1"/>
          </a:solidFill>
        </p:spPr>
        <p:txBody>
          <a:bodyPr wrap="square">
            <a:spAutoFit/>
          </a:bodyPr>
          <a:lstStyle/>
          <a:p>
            <a:endParaRPr lang="lt-LT" sz="400" dirty="0" smtClean="0">
              <a:effectLst>
                <a:outerShdw blurRad="50800" dist="38100" algn="tr" rotWithShape="0">
                  <a:prstClr val="black">
                    <a:alpha val="40000"/>
                  </a:prstClr>
                </a:outerShdw>
              </a:effectLst>
            </a:endParaRPr>
          </a:p>
          <a:p>
            <a:r>
              <a:rPr lang="pt-BR" sz="1100" dirty="0" smtClean="0">
                <a:effectLst>
                  <a:outerShdw blurRad="50800" dist="38100" algn="tr" rotWithShape="0">
                    <a:prstClr val="black">
                      <a:alpha val="40000"/>
                    </a:prstClr>
                  </a:outerShdw>
                </a:effectLst>
              </a:rPr>
              <a:t>KVALIFIKACIJŲ </a:t>
            </a:r>
            <a:r>
              <a:rPr lang="pt-BR" sz="1100" dirty="0">
                <a:effectLst>
                  <a:outerShdw blurRad="50800" dist="38100" algn="tr" rotWithShape="0">
                    <a:prstClr val="black">
                      <a:alpha val="40000"/>
                    </a:prstClr>
                  </a:outerShdw>
                </a:effectLst>
              </a:rPr>
              <a:t>IR PROFESINIO MOKYMO PLĖTROS CENTRAS</a:t>
            </a:r>
            <a:endParaRPr lang="lt-LT" sz="1100" dirty="0">
              <a:solidFill>
                <a:schemeClr val="bg2">
                  <a:lumMod val="25000"/>
                </a:schemeClr>
              </a:solidFill>
            </a:endParaRPr>
          </a:p>
        </p:txBody>
      </p:sp>
    </p:spTree>
    <p:extLst>
      <p:ext uri="{BB962C8B-B14F-4D97-AF65-F5344CB8AC3E}">
        <p14:creationId xmlns:p14="http://schemas.microsoft.com/office/powerpoint/2010/main" val="3053709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2060</TotalTime>
  <Words>990</Words>
  <Application>Microsoft Office PowerPoint</Application>
  <PresentationFormat>Demonstracija ekrane (4:3)</PresentationFormat>
  <Paragraphs>211</Paragraphs>
  <Slides>17</Slides>
  <Notes>2</Notes>
  <HiddenSlides>0</HiddenSlides>
  <MMClips>0</MMClips>
  <ScaleCrop>false</ScaleCrop>
  <HeadingPairs>
    <vt:vector size="6" baseType="variant">
      <vt:variant>
        <vt:lpstr>Tema</vt:lpstr>
      </vt:variant>
      <vt:variant>
        <vt:i4>1</vt:i4>
      </vt:variant>
      <vt:variant>
        <vt:lpstr>Įdėtosios OLE paslaugos</vt:lpstr>
      </vt:variant>
      <vt:variant>
        <vt:i4>1</vt:i4>
      </vt:variant>
      <vt:variant>
        <vt:lpstr>Skaidrių pavadinimai</vt:lpstr>
      </vt:variant>
      <vt:variant>
        <vt:i4>17</vt:i4>
      </vt:variant>
    </vt:vector>
  </HeadingPairs>
  <TitlesOfParts>
    <vt:vector size="19" baseType="lpstr">
      <vt:lpstr>Office tema</vt:lpstr>
      <vt:lpstr>Visio</vt:lpstr>
      <vt:lpstr>PROFESINIŲ STANDARTŲ RENGIMO PATIRTIS</vt:lpstr>
      <vt:lpstr>STATYBOS SEKTORIAUS PROFESINIO STANDARTO RENGĖJŲ GRUPĖ</vt:lpstr>
      <vt:lpstr>STATYBOS SEKTORIAUS PROFESINIS STANDARTAS SKIRTAS</vt:lpstr>
      <vt:lpstr>PowerPoint pristatymas</vt:lpstr>
      <vt:lpstr>STATYBOS SEKTORIAUS PROFESINIO STANDARTO PARENGIMO PAGRINDAS</vt:lpstr>
      <vt:lpstr>STATYBOS SEKTORIAUS PROFESINIO STANDARTO KVALIFIKACIJOS (I)</vt:lpstr>
      <vt:lpstr>PowerPoint pristatymas</vt:lpstr>
      <vt:lpstr>STATYBOS SEKTORIAUS PROFESINIO STANDARTO APIBŪDINIMAS (I)</vt:lpstr>
      <vt:lpstr>STATYBOS SEKTORIAUS PROFESINIO STANDARTO APIBŪDINIMAS (II)</vt:lpstr>
      <vt:lpstr>STATYBOS SEKTORIAUS PROFESINIO STANDARTO APIBŪDINIMAS (III)</vt:lpstr>
      <vt:lpstr>STATYBOS SEKTORIAUS ESAMAS KVALIFIKACIJOS ĮVERTINIMO MODELIS</vt:lpstr>
      <vt:lpstr>STATYBOS SEKTORIAUS SIŪLOMAS PROFESINĖS KVALIFIKACIJOS ĮVERTINIMO MODELIS</vt:lpstr>
      <vt:lpstr>STATYBOS SEKTORIAUS PROFESINIO STANDARTO POSEKTORIAI (I)</vt:lpstr>
      <vt:lpstr>PowerPoint pristatymas</vt:lpstr>
      <vt:lpstr>PROFESINIAME STANDARTE PATEIKTAS KVALIFIKACIJŲ SĄRAŠAS (I)</vt:lpstr>
      <vt:lpstr>PRITARIMAS</vt:lpstr>
      <vt:lpstr>PowerPoint pristatymas</vt:lpstr>
    </vt:vector>
  </TitlesOfParts>
  <Company>KPMPC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Skaidrė 1</dc:title>
  <dc:creator>Loreta</dc:creator>
  <cp:lastModifiedBy>vartotojas</cp:lastModifiedBy>
  <cp:revision>145</cp:revision>
  <cp:lastPrinted>2015-09-12T13:26:19Z</cp:lastPrinted>
  <dcterms:created xsi:type="dcterms:W3CDTF">2014-03-18T06:40:25Z</dcterms:created>
  <dcterms:modified xsi:type="dcterms:W3CDTF">2015-09-21T08:50:26Z</dcterms:modified>
</cp:coreProperties>
</file>