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35763" cy="9866313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9FE42-1395-4051-81C4-928301F71470}" type="datetimeFigureOut">
              <a:rPr lang="lt-LT" smtClean="0"/>
              <a:t>2019-04-15</a:t>
            </a:fld>
            <a:endParaRPr lang="lt-LT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216E-243C-4281-A1F5-C1F118D72A1C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07898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9FE42-1395-4051-81C4-928301F71470}" type="datetimeFigureOut">
              <a:rPr lang="lt-LT" smtClean="0"/>
              <a:t>2019-04-15</a:t>
            </a:fld>
            <a:endParaRPr lang="lt-LT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216E-243C-4281-A1F5-C1F118D72A1C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803061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9FE42-1395-4051-81C4-928301F71470}" type="datetimeFigureOut">
              <a:rPr lang="lt-LT" smtClean="0"/>
              <a:t>2019-04-15</a:t>
            </a:fld>
            <a:endParaRPr lang="lt-LT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216E-243C-4281-A1F5-C1F118D72A1C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701550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9FE42-1395-4051-81C4-928301F71470}" type="datetimeFigureOut">
              <a:rPr lang="lt-LT" smtClean="0"/>
              <a:t>2019-04-15</a:t>
            </a:fld>
            <a:endParaRPr lang="lt-LT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216E-243C-4281-A1F5-C1F118D72A1C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299297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9FE42-1395-4051-81C4-928301F71470}" type="datetimeFigureOut">
              <a:rPr lang="lt-LT" smtClean="0"/>
              <a:t>2019-04-15</a:t>
            </a:fld>
            <a:endParaRPr lang="lt-LT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216E-243C-4281-A1F5-C1F118D72A1C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546744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9FE42-1395-4051-81C4-928301F71470}" type="datetimeFigureOut">
              <a:rPr lang="lt-LT" smtClean="0"/>
              <a:t>2019-04-15</a:t>
            </a:fld>
            <a:endParaRPr lang="lt-LT" dirty="0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216E-243C-4281-A1F5-C1F118D72A1C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720275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9FE42-1395-4051-81C4-928301F71470}" type="datetimeFigureOut">
              <a:rPr lang="lt-LT" smtClean="0"/>
              <a:t>2019-04-15</a:t>
            </a:fld>
            <a:endParaRPr lang="lt-LT" dirty="0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216E-243C-4281-A1F5-C1F118D72A1C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848021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9FE42-1395-4051-81C4-928301F71470}" type="datetimeFigureOut">
              <a:rPr lang="lt-LT" smtClean="0"/>
              <a:t>2019-04-15</a:t>
            </a:fld>
            <a:endParaRPr lang="lt-LT" dirty="0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216E-243C-4281-A1F5-C1F118D72A1C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226569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9FE42-1395-4051-81C4-928301F71470}" type="datetimeFigureOut">
              <a:rPr lang="lt-LT" smtClean="0"/>
              <a:t>2019-04-15</a:t>
            </a:fld>
            <a:endParaRPr lang="lt-LT" dirty="0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216E-243C-4281-A1F5-C1F118D72A1C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996511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9FE42-1395-4051-81C4-928301F71470}" type="datetimeFigureOut">
              <a:rPr lang="lt-LT" smtClean="0"/>
              <a:t>2019-04-15</a:t>
            </a:fld>
            <a:endParaRPr lang="lt-LT" dirty="0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216E-243C-4281-A1F5-C1F118D72A1C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225005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 dirty="0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9FE42-1395-4051-81C4-928301F71470}" type="datetimeFigureOut">
              <a:rPr lang="lt-LT" smtClean="0"/>
              <a:t>2019-04-15</a:t>
            </a:fld>
            <a:endParaRPr lang="lt-LT" dirty="0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2216E-243C-4281-A1F5-C1F118D72A1C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891476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9FE42-1395-4051-81C4-928301F71470}" type="datetimeFigureOut">
              <a:rPr lang="lt-LT" smtClean="0"/>
              <a:t>2019-04-15</a:t>
            </a:fld>
            <a:endParaRPr lang="lt-LT" dirty="0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 dirty="0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2216E-243C-4281-A1F5-C1F118D72A1C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236370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395535" y="1196752"/>
            <a:ext cx="8531783" cy="504056"/>
          </a:xfrm>
        </p:spPr>
        <p:txBody>
          <a:bodyPr>
            <a:noAutofit/>
          </a:bodyPr>
          <a:lstStyle/>
          <a:p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Projekto „Naujų 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praktinio mokymo būdų išbandymas profesiniame mokyme ir profesijos meistrų </a:t>
            </a: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mokymas“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(angl. 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Erasmus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+ Project </a:t>
            </a: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“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Testing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New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Approaches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to 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Training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VET 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and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Workplace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Tutors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for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Work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Based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Learning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(TTT4WBL)) 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web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side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: </a:t>
            </a:r>
            <a:r>
              <a:rPr lang="lt-LT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https://ttt4wbl-project.eu </a:t>
            </a: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Nacionalinis viešinimo renginys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National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lt-LT" sz="240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dissemination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lt-LT" sz="2400" dirty="0" err="1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event</a:t>
            </a: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/>
            </a:r>
            <a:b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2019 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m. </a:t>
            </a: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kovo </a:t>
            </a:r>
            <a:r>
              <a:rPr lang="lt-LT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29 </a:t>
            </a:r>
            <a: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d.</a:t>
            </a:r>
            <a:br>
              <a:rPr lang="lt-LT" sz="24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</a:br>
            <a:endParaRPr lang="lt-LT" sz="24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1115616" y="5949279"/>
            <a:ext cx="7848872" cy="576065"/>
          </a:xfrm>
        </p:spPr>
        <p:txBody>
          <a:bodyPr>
            <a:noAutofit/>
          </a:bodyPr>
          <a:lstStyle/>
          <a:p>
            <a:pPr marL="0" indent="0" algn="ctr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lt-LT" sz="20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Kauno statybos ir paslaugų </a:t>
            </a:r>
            <a:r>
              <a:rPr lang="lt-LT" sz="200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mokymo centras</a:t>
            </a:r>
            <a:endParaRPr lang="lt-LT" sz="20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lt-LT" sz="20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pic>
        <p:nvPicPr>
          <p:cNvPr id="5" name="Paveikslėlis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62" y="188640"/>
            <a:ext cx="8785310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53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6</Words>
  <Application>Microsoft Office PowerPoint</Application>
  <PresentationFormat>Demonstracija ekrane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2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tema</vt:lpstr>
      <vt:lpstr>            Projekto „Naujų praktinio mokymo būdų išbandymas profesiniame mokyme ir profesijos meistrų mokymas“ (angl. Erasmus + Project “Testing New Approaches to Training VET and Workplace Tutors for Work Based Learning (TTT4WBL)) web side: https://ttt4wbl-project.eu   Nacionalinis viešinimo renginys National dissemination event 2019 m. kovo 29 d.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pristatymas</dc:title>
  <dc:creator>Jurgita Maslauskaite</dc:creator>
  <cp:lastModifiedBy>Egle</cp:lastModifiedBy>
  <cp:revision>25</cp:revision>
  <cp:lastPrinted>2019-04-15T09:46:28Z</cp:lastPrinted>
  <dcterms:created xsi:type="dcterms:W3CDTF">2017-03-27T06:35:14Z</dcterms:created>
  <dcterms:modified xsi:type="dcterms:W3CDTF">2019-04-15T09:46:38Z</dcterms:modified>
</cp:coreProperties>
</file>