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789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0306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0155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9929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4674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2027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4802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2656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9651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2500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9147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3637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5" y="1196752"/>
            <a:ext cx="8531783" cy="504056"/>
          </a:xfrm>
        </p:spPr>
        <p:txBody>
          <a:bodyPr>
            <a:noAutofit/>
          </a:bodyPr>
          <a:lstStyle/>
          <a:p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Projekto „Naujų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praktinio mokymo būdų išbandymas profesiniame mokyme ir profesijos meistrų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mokymas“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(angl.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Erasmus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+ Project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“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Testing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New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Approaches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to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Training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VET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and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Workplace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Tutors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for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Based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Learning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(TTT4WBL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))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web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side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 </a:t>
            </a:r>
            <a:r>
              <a:rPr lang="lt-LT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https://ttt4wbl-project.eu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Nacionalinis viešinimo renginys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National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dissemination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event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2019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m.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kovo 13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d.</a:t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endParaRPr lang="lt-LT" sz="2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115616" y="5949279"/>
            <a:ext cx="7848872" cy="576065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t-LT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Šilutės profesinio mokymo centras</a:t>
            </a:r>
            <a:endParaRPr lang="lt-LT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62" y="188640"/>
            <a:ext cx="878531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</Words>
  <Application>Microsoft Office PowerPoint</Application>
  <PresentationFormat>Demonstracija ekrane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tema</vt:lpstr>
      <vt:lpstr>            Projekto „Naujų praktinio mokymo būdų išbandymas profesiniame mokyme ir profesijos meistrų mokymas“ (angl. Erasmus + Project “Testing New Approaches to Training VET and Workplace Tutors for Work Based Learning (TTT4WBL)) web side: https://ttt4wbl-project.eu   Nacionalinis viešinimo renginys National dissemination event 2019 m. kovo 13 d.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Jurgita Maslauskaite</dc:creator>
  <cp:lastModifiedBy>Egle</cp:lastModifiedBy>
  <cp:revision>23</cp:revision>
  <dcterms:created xsi:type="dcterms:W3CDTF">2017-03-27T06:35:14Z</dcterms:created>
  <dcterms:modified xsi:type="dcterms:W3CDTF">2019-03-26T07:07:17Z</dcterms:modified>
</cp:coreProperties>
</file>