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3035300" cx="128698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9hhVKqffy/9IhwdJGkSPtc5j1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VSW_Green">
  <p:cSld name="EVSW_Gree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VSW_Pink">
  <p:cSld name="EVSW_Pink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VSW_Yellow">
  <p:cSld name="EVSW_Yellow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VSW_Blue">
  <p:cSld name="EVSW_Blu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VSW_Purple">
  <p:cSld name="EVSW_Purp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VSW_Red">
  <p:cSld name="EVSW_Red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"/>
          <p:cNvSpPr txBox="1"/>
          <p:nvPr/>
        </p:nvSpPr>
        <p:spPr>
          <a:xfrm>
            <a:off x="833209" y="380719"/>
            <a:ext cx="10807805" cy="14821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s-ES" sz="4400">
                <a:solidFill>
                  <a:schemeClr val="lt1"/>
                </a:solidFill>
              </a:rPr>
              <a:t>EUROPOS </a:t>
            </a:r>
            <a:r>
              <a:rPr b="1" lang="es-ES" sz="4400">
                <a:solidFill>
                  <a:schemeClr val="lt1"/>
                </a:solidFill>
              </a:rPr>
              <a:t>PROFESINIŲ GEBĖJIMŲ SAVAITĖ</a:t>
            </a:r>
            <a:r>
              <a:rPr b="1" i="0" lang="es-E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s-E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2020</a:t>
            </a:r>
            <a:endParaRPr/>
          </a:p>
        </p:txBody>
      </p:sp>
      <p:sp>
        <p:nvSpPr>
          <p:cNvPr id="17" name="Google Shape;17;p1"/>
          <p:cNvSpPr txBox="1"/>
          <p:nvPr/>
        </p:nvSpPr>
        <p:spPr>
          <a:xfrm>
            <a:off x="833209" y="1840500"/>
            <a:ext cx="10807805" cy="14821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lang="es-ES" sz="2800">
                <a:solidFill>
                  <a:schemeClr val="lt1"/>
                </a:solidFill>
              </a:rPr>
              <a:t>2020 m. lapkričio 9-13 d.</a:t>
            </a:r>
            <a:r>
              <a:rPr b="1" i="0" lang="es-E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s-ES" sz="2800">
                <a:solidFill>
                  <a:schemeClr val="lt1"/>
                </a:solidFill>
              </a:rPr>
              <a:t>VIRTUALUS RENGINYS</a:t>
            </a:r>
            <a:r>
              <a:rPr b="0" i="0" lang="es-E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s-E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#DiscoverYourTalent                #EUVocationalSkills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9224648" y="2152600"/>
            <a:ext cx="3321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800">
                <a:solidFill>
                  <a:schemeClr val="lt1"/>
                </a:solidFill>
              </a:rPr>
              <a:t>PAŽYMĖK DATĄ!</a:t>
            </a:r>
            <a:r>
              <a:rPr b="1" i="0" lang="es-E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/>
          <p:nvPr/>
        </p:nvSpPr>
        <p:spPr>
          <a:xfrm>
            <a:off x="833200" y="346750"/>
            <a:ext cx="10807800" cy="15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s-ES" sz="4400">
                <a:solidFill>
                  <a:schemeClr val="lt1"/>
                </a:solidFill>
              </a:rPr>
              <a:t>EUROPOS </a:t>
            </a:r>
            <a:r>
              <a:rPr b="1" lang="es-ES" sz="4400">
                <a:solidFill>
                  <a:schemeClr val="lt1"/>
                </a:solidFill>
              </a:rPr>
              <a:t>PROFESINIŲ GEBĖJIMŲ SAVAITĖ </a:t>
            </a:r>
            <a:r>
              <a:rPr lang="es-ES" sz="4400">
                <a:solidFill>
                  <a:schemeClr val="lt1"/>
                </a:solidFill>
              </a:rPr>
              <a:t>2020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833209" y="1691725"/>
            <a:ext cx="108078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lang="es-ES" sz="2800">
                <a:solidFill>
                  <a:schemeClr val="lt1"/>
                </a:solidFill>
              </a:rPr>
              <a:t>2020 m. lapkričio 9-13 d.  </a:t>
            </a:r>
            <a:r>
              <a:rPr lang="es-ES" sz="2800">
                <a:solidFill>
                  <a:schemeClr val="lt1"/>
                </a:solidFill>
              </a:rPr>
              <a:t>VIRTUALUS RENGINYS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1" sz="28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s-E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#DiscoverYourTalent                #EUVocationalSkills</a:t>
            </a:r>
            <a:endParaRPr b="1" i="0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9261823" y="2058350"/>
            <a:ext cx="31917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800">
                <a:solidFill>
                  <a:schemeClr val="lt1"/>
                </a:solidFill>
              </a:rPr>
              <a:t>PAŽYMĖK DATĄ! 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/>
          <p:nvPr/>
        </p:nvSpPr>
        <p:spPr>
          <a:xfrm>
            <a:off x="833209" y="380719"/>
            <a:ext cx="10807805" cy="14821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s-ES" sz="4400">
                <a:solidFill>
                  <a:schemeClr val="lt1"/>
                </a:solidFill>
              </a:rPr>
              <a:t>EUROPOS </a:t>
            </a:r>
            <a:r>
              <a:rPr b="1" lang="es-ES" sz="4400">
                <a:solidFill>
                  <a:schemeClr val="lt1"/>
                </a:solidFill>
              </a:rPr>
              <a:t>PROFESINIŲ GEBĖJIMŲ SAVAITĖ </a:t>
            </a:r>
            <a:r>
              <a:rPr lang="es-ES" sz="4400">
                <a:solidFill>
                  <a:schemeClr val="lt1"/>
                </a:solidFill>
              </a:rPr>
              <a:t>2020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</p:txBody>
      </p:sp>
      <p:sp>
        <p:nvSpPr>
          <p:cNvPr id="31" name="Google Shape;31;p3"/>
          <p:cNvSpPr txBox="1"/>
          <p:nvPr/>
        </p:nvSpPr>
        <p:spPr>
          <a:xfrm>
            <a:off x="833209" y="1673125"/>
            <a:ext cx="108078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lang="es-ES" sz="2800">
                <a:solidFill>
                  <a:schemeClr val="lt1"/>
                </a:solidFill>
              </a:rPr>
              <a:t>2020 m. lapkričio 9-13 d.  </a:t>
            </a:r>
            <a:r>
              <a:rPr lang="es-ES" sz="2800">
                <a:solidFill>
                  <a:schemeClr val="lt1"/>
                </a:solidFill>
              </a:rPr>
              <a:t>VIRTUALUS RENGINYS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s-E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s-E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#DiscoverYourTalent                #EUVocationalSkills</a:t>
            </a:r>
            <a:endParaRPr b="1" i="0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9206023" y="2058350"/>
            <a:ext cx="3247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800">
                <a:solidFill>
                  <a:schemeClr val="lt1"/>
                </a:solidFill>
              </a:rPr>
              <a:t>PAŽYMĖK DATĄ! </a:t>
            </a:r>
            <a:r>
              <a:rPr b="1" lang="es-E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/>
          <p:nvPr/>
        </p:nvSpPr>
        <p:spPr>
          <a:xfrm>
            <a:off x="833209" y="380719"/>
            <a:ext cx="10807805" cy="14821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s-ES" sz="4400">
                <a:solidFill>
                  <a:schemeClr val="lt1"/>
                </a:solidFill>
              </a:rPr>
              <a:t>EUROPOS </a:t>
            </a:r>
            <a:r>
              <a:rPr b="1" lang="es-ES" sz="4400">
                <a:solidFill>
                  <a:schemeClr val="lt1"/>
                </a:solidFill>
              </a:rPr>
              <a:t>PROFESINIŲ GEBĖJIMŲ SAVAITĖ </a:t>
            </a:r>
            <a:r>
              <a:rPr lang="es-ES" sz="4400">
                <a:solidFill>
                  <a:schemeClr val="lt1"/>
                </a:solidFill>
              </a:rPr>
              <a:t>2020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</p:txBody>
      </p:sp>
      <p:sp>
        <p:nvSpPr>
          <p:cNvPr id="38" name="Google Shape;38;p4"/>
          <p:cNvSpPr txBox="1"/>
          <p:nvPr/>
        </p:nvSpPr>
        <p:spPr>
          <a:xfrm>
            <a:off x="833209" y="1671800"/>
            <a:ext cx="108078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lang="es-ES" sz="2800">
                <a:solidFill>
                  <a:schemeClr val="lt1"/>
                </a:solidFill>
              </a:rPr>
              <a:t>2020 m. lapkričio 9-13 d.  </a:t>
            </a:r>
            <a:r>
              <a:rPr lang="es-ES" sz="2800">
                <a:solidFill>
                  <a:schemeClr val="lt1"/>
                </a:solidFill>
              </a:rPr>
              <a:t>VIRTUALUS RENGINYS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s-E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s-E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#DiscoverYourTalent                #EUVocationalSkills</a:t>
            </a:r>
            <a:endParaRPr b="1" i="0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4"/>
          <p:cNvSpPr/>
          <p:nvPr/>
        </p:nvSpPr>
        <p:spPr>
          <a:xfrm>
            <a:off x="9187425" y="2058350"/>
            <a:ext cx="3266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800">
                <a:solidFill>
                  <a:schemeClr val="lt1"/>
                </a:solidFill>
              </a:rPr>
              <a:t>PAŽYMĖK DATĄ! </a:t>
            </a:r>
            <a:r>
              <a:rPr b="1" lang="es-E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/>
        </p:nvSpPr>
        <p:spPr>
          <a:xfrm>
            <a:off x="833209" y="380719"/>
            <a:ext cx="10807805" cy="14821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s-ES" sz="4400">
                <a:solidFill>
                  <a:schemeClr val="lt1"/>
                </a:solidFill>
              </a:rPr>
              <a:t>EUROPOS </a:t>
            </a:r>
            <a:r>
              <a:rPr b="1" lang="es-ES" sz="4400">
                <a:solidFill>
                  <a:schemeClr val="lt1"/>
                </a:solidFill>
              </a:rPr>
              <a:t>PROFESINIŲ GEBĖJIMŲ SAVAITĖ </a:t>
            </a:r>
            <a:r>
              <a:rPr lang="es-ES" sz="4400">
                <a:solidFill>
                  <a:schemeClr val="lt1"/>
                </a:solidFill>
              </a:rPr>
              <a:t>2020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</p:txBody>
      </p:sp>
      <p:sp>
        <p:nvSpPr>
          <p:cNvPr id="45" name="Google Shape;45;p5"/>
          <p:cNvSpPr txBox="1"/>
          <p:nvPr/>
        </p:nvSpPr>
        <p:spPr>
          <a:xfrm>
            <a:off x="833209" y="1710325"/>
            <a:ext cx="108078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lang="es-ES" sz="2800">
                <a:solidFill>
                  <a:schemeClr val="lt1"/>
                </a:solidFill>
              </a:rPr>
              <a:t>2020 m. lapkričio 9-13 d.  </a:t>
            </a:r>
            <a:r>
              <a:rPr lang="es-ES" sz="2800">
                <a:solidFill>
                  <a:schemeClr val="lt1"/>
                </a:solidFill>
              </a:rPr>
              <a:t>VIRTUALUS RENGINYS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s-E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s-E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#DiscoverYourTalent                #EUVocationalSkills</a:t>
            </a:r>
            <a:endParaRPr b="1" i="0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5"/>
          <p:cNvSpPr/>
          <p:nvPr/>
        </p:nvSpPr>
        <p:spPr>
          <a:xfrm>
            <a:off x="9280425" y="2058350"/>
            <a:ext cx="3173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2800">
                <a:solidFill>
                  <a:schemeClr val="lt1"/>
                </a:solidFill>
              </a:rPr>
              <a:t>PAŽYMĖK DATĄ! </a:t>
            </a:r>
            <a:r>
              <a:rPr b="1" lang="es-ES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/>
        </p:nvSpPr>
        <p:spPr>
          <a:xfrm>
            <a:off x="833209" y="380719"/>
            <a:ext cx="10807805" cy="14821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s-ES" sz="4400">
                <a:solidFill>
                  <a:schemeClr val="lt1"/>
                </a:solidFill>
              </a:rPr>
              <a:t>EUROPOS </a:t>
            </a:r>
            <a:r>
              <a:rPr b="1" lang="es-ES" sz="4400">
                <a:solidFill>
                  <a:schemeClr val="lt1"/>
                </a:solidFill>
              </a:rPr>
              <a:t>PROFESINIŲ GEBĖJIMŲ SAVAITĖ </a:t>
            </a:r>
            <a:r>
              <a:rPr lang="es-ES" sz="4400">
                <a:solidFill>
                  <a:schemeClr val="lt1"/>
                </a:solidFill>
              </a:rPr>
              <a:t>2020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t/>
            </a:r>
            <a:endParaRPr sz="4400">
              <a:solidFill>
                <a:schemeClr val="lt1"/>
              </a:solidFill>
            </a:endParaRPr>
          </a:p>
        </p:txBody>
      </p:sp>
      <p:sp>
        <p:nvSpPr>
          <p:cNvPr id="52" name="Google Shape;52;p6"/>
          <p:cNvSpPr txBox="1"/>
          <p:nvPr/>
        </p:nvSpPr>
        <p:spPr>
          <a:xfrm>
            <a:off x="721609" y="1654525"/>
            <a:ext cx="108078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lang="es-ES" sz="2800">
                <a:solidFill>
                  <a:schemeClr val="lt1"/>
                </a:solidFill>
              </a:rPr>
              <a:t>2020 m. lapkričio 9-13 d.  </a:t>
            </a:r>
            <a:r>
              <a:rPr lang="es-ES" sz="2800">
                <a:solidFill>
                  <a:schemeClr val="lt1"/>
                </a:solidFill>
              </a:rPr>
              <a:t>VIRTUALUS RENGINYS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t/>
            </a:r>
            <a:endParaRPr b="1" sz="28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443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s-E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#DiscoverYourTalent                #EUVocationalSkills</a:t>
            </a:r>
            <a:endParaRPr b="1" i="0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6"/>
          <p:cNvSpPr/>
          <p:nvPr/>
        </p:nvSpPr>
        <p:spPr>
          <a:xfrm>
            <a:off x="9280424" y="2058350"/>
            <a:ext cx="3173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s-ES" sz="2800">
                <a:solidFill>
                  <a:schemeClr val="lt1"/>
                </a:solidFill>
              </a:rPr>
              <a:t>PAŽYMĖK DATĄ! </a:t>
            </a:r>
            <a:endParaRPr b="1"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2020-09-18T15:41:23Z</dcterms:created>
  <dc:creator>Usuario de Microsoft Office</dc:creator>
</cp:coreProperties>
</file>